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2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changesInfos/changesInfo1.xml" ContentType="application/vnd.ms-powerpoint.changes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2" r:id="rId1"/>
    <p:sldMasterId id="2147483733" r:id="rId2"/>
    <p:sldMasterId id="2147483714" r:id="rId3"/>
  </p:sldMasterIdLst>
  <p:notesMasterIdLst>
    <p:notesMasterId r:id="rId16"/>
  </p:notesMasterIdLst>
  <p:sldIdLst>
    <p:sldId id="256" r:id="rId4"/>
    <p:sldId id="366" r:id="rId5"/>
    <p:sldId id="288" r:id="rId6"/>
    <p:sldId id="289" r:id="rId7"/>
    <p:sldId id="261" r:id="rId8"/>
    <p:sldId id="260" r:id="rId9"/>
    <p:sldId id="367" r:id="rId10"/>
    <p:sldId id="368" r:id="rId11"/>
    <p:sldId id="264" r:id="rId12"/>
    <p:sldId id="278" r:id="rId13"/>
    <p:sldId id="273" r:id="rId14"/>
    <p:sldId id="276" r:id="rId1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66FF33"/>
    <a:srgbClr val="2CBB0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7E9639D4-E3E2-4D34-9284-5A2195B3D0D7}" styleName="Light Style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  <a:tblStyle styleId="{9D7B26C5-4107-4FEC-AEDC-1716B250A1EF}" styleName="Light Style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8EC20E35-A176-4012-BC5E-935CFFF8708E}" styleName="Medium Style 3">
    <a:wholeTbl>
      <a:tcTxStyle>
        <a:fontRef idx="minor"/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dk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7012" autoAdjust="0"/>
    <p:restoredTop sz="70552" autoAdjust="0"/>
  </p:normalViewPr>
  <p:slideViewPr>
    <p:cSldViewPr snapToGrid="0">
      <p:cViewPr varScale="1">
        <p:scale>
          <a:sx n="77" d="100"/>
          <a:sy n="77" d="100"/>
        </p:scale>
        <p:origin x="1926" y="84"/>
      </p:cViewPr>
      <p:guideLst/>
    </p:cSldViewPr>
  </p:slideViewPr>
  <p:outlineViewPr>
    <p:cViewPr>
      <p:scale>
        <a:sx n="33" d="100"/>
        <a:sy n="33" d="100"/>
      </p:scale>
      <p:origin x="0" y="-582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83" d="100"/>
          <a:sy n="83" d="100"/>
        </p:scale>
        <p:origin x="3930" y="9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viewProps" Target="viewProps.xml"/><Relationship Id="rId3" Type="http://schemas.openxmlformats.org/officeDocument/2006/relationships/slideMaster" Target="slideMasters/slideMaster3.xml"/><Relationship Id="rId21" Type="http://schemas.microsoft.com/office/2016/11/relationships/changesInfo" Target="changesInfos/changesInfo1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notesMaster" Target="notesMasters/notesMaster1.xml"/><Relationship Id="rId20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10" Type="http://schemas.openxmlformats.org/officeDocument/2006/relationships/slide" Target="slides/slide7.xml"/><Relationship Id="rId19" Type="http://schemas.openxmlformats.org/officeDocument/2006/relationships/theme" Target="theme/theme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Viviana Sastre" userId="1155772ca89d1202" providerId="LiveId" clId="{35C48B09-8757-4C20-AD2B-BE05C157CA60}"/>
    <pc:docChg chg="modSld sldOrd">
      <pc:chgData name="Viviana Sastre" userId="1155772ca89d1202" providerId="LiveId" clId="{35C48B09-8757-4C20-AD2B-BE05C157CA60}" dt="2021-11-23T01:19:41.568" v="12" actId="6549"/>
      <pc:docMkLst>
        <pc:docMk/>
      </pc:docMkLst>
      <pc:sldChg chg="modNotesTx">
        <pc:chgData name="Viviana Sastre" userId="1155772ca89d1202" providerId="LiveId" clId="{35C48B09-8757-4C20-AD2B-BE05C157CA60}" dt="2021-11-23T01:18:55.448" v="1" actId="6549"/>
        <pc:sldMkLst>
          <pc:docMk/>
          <pc:sldMk cId="3067900936" sldId="256"/>
        </pc:sldMkLst>
      </pc:sldChg>
      <pc:sldChg chg="modNotesTx">
        <pc:chgData name="Viviana Sastre" userId="1155772ca89d1202" providerId="LiveId" clId="{35C48B09-8757-4C20-AD2B-BE05C157CA60}" dt="2021-11-23T01:19:12.896" v="5" actId="6549"/>
        <pc:sldMkLst>
          <pc:docMk/>
          <pc:sldMk cId="3337297008" sldId="260"/>
        </pc:sldMkLst>
      </pc:sldChg>
      <pc:sldChg chg="ord modNotesTx">
        <pc:chgData name="Viviana Sastre" userId="1155772ca89d1202" providerId="LiveId" clId="{35C48B09-8757-4C20-AD2B-BE05C157CA60}" dt="2021-11-23T01:19:41.568" v="12" actId="6549"/>
        <pc:sldMkLst>
          <pc:docMk/>
          <pc:sldMk cId="2955969131" sldId="261"/>
        </pc:sldMkLst>
      </pc:sldChg>
      <pc:sldChg chg="modNotesTx">
        <pc:chgData name="Viviana Sastre" userId="1155772ca89d1202" providerId="LiveId" clId="{35C48B09-8757-4C20-AD2B-BE05C157CA60}" dt="2021-11-23T01:19:26.104" v="8" actId="6549"/>
        <pc:sldMkLst>
          <pc:docMk/>
          <pc:sldMk cId="2869763851" sldId="264"/>
        </pc:sldMkLst>
      </pc:sldChg>
      <pc:sldChg chg="modNotesTx">
        <pc:chgData name="Viviana Sastre" userId="1155772ca89d1202" providerId="LiveId" clId="{35C48B09-8757-4C20-AD2B-BE05C157CA60}" dt="2021-11-23T01:19:31.514" v="9" actId="6549"/>
        <pc:sldMkLst>
          <pc:docMk/>
          <pc:sldMk cId="475468645" sldId="278"/>
        </pc:sldMkLst>
      </pc:sldChg>
      <pc:sldChg chg="modNotesTx">
        <pc:chgData name="Viviana Sastre" userId="1155772ca89d1202" providerId="LiveId" clId="{35C48B09-8757-4C20-AD2B-BE05C157CA60}" dt="2021-11-23T01:19:04.373" v="3" actId="6549"/>
        <pc:sldMkLst>
          <pc:docMk/>
          <pc:sldMk cId="1692703302" sldId="288"/>
        </pc:sldMkLst>
      </pc:sldChg>
      <pc:sldChg chg="modSp modNotesTx">
        <pc:chgData name="Viviana Sastre" userId="1155772ca89d1202" providerId="LiveId" clId="{35C48B09-8757-4C20-AD2B-BE05C157CA60}" dt="2021-11-23T01:19:09.167" v="4" actId="6549"/>
        <pc:sldMkLst>
          <pc:docMk/>
          <pc:sldMk cId="1812509250" sldId="289"/>
        </pc:sldMkLst>
        <pc:spChg chg="mod">
          <ac:chgData name="Viviana Sastre" userId="1155772ca89d1202" providerId="LiveId" clId="{35C48B09-8757-4C20-AD2B-BE05C157CA60}" dt="2021-11-23T01:18:05.715" v="0" actId="13926"/>
          <ac:spMkLst>
            <pc:docMk/>
            <pc:sldMk cId="1812509250" sldId="289"/>
            <ac:spMk id="3" creationId="{91A85B76-B599-4AF9-802A-0C42E0C2B6E1}"/>
          </ac:spMkLst>
        </pc:spChg>
      </pc:sldChg>
      <pc:sldChg chg="modNotesTx">
        <pc:chgData name="Viviana Sastre" userId="1155772ca89d1202" providerId="LiveId" clId="{35C48B09-8757-4C20-AD2B-BE05C157CA60}" dt="2021-11-23T01:18:59.780" v="2" actId="6549"/>
        <pc:sldMkLst>
          <pc:docMk/>
          <pc:sldMk cId="3333612955" sldId="366"/>
        </pc:sldMkLst>
      </pc:sldChg>
      <pc:sldChg chg="modNotesTx">
        <pc:chgData name="Viviana Sastre" userId="1155772ca89d1202" providerId="LiveId" clId="{35C48B09-8757-4C20-AD2B-BE05C157CA60}" dt="2021-11-23T01:19:16.728" v="6" actId="6549"/>
        <pc:sldMkLst>
          <pc:docMk/>
          <pc:sldMk cId="2123242367" sldId="367"/>
        </pc:sldMkLst>
      </pc:sldChg>
      <pc:sldChg chg="modNotesTx">
        <pc:chgData name="Viviana Sastre" userId="1155772ca89d1202" providerId="LiveId" clId="{35C48B09-8757-4C20-AD2B-BE05C157CA60}" dt="2021-11-23T01:19:21.301" v="7" actId="6549"/>
        <pc:sldMkLst>
          <pc:docMk/>
          <pc:sldMk cId="2946846450" sldId="368"/>
        </pc:sldMkLst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AU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B099A2C-C370-4530-BF33-47C3AB493243}" type="datetimeFigureOut">
              <a:rPr lang="en-AU" smtClean="0"/>
              <a:t>23/11/2021</a:t>
            </a:fld>
            <a:endParaRPr lang="en-AU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AU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A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2E4B725-2203-4ED2-9256-A661C18EFA60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49326545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sz="2000" b="0" u="none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1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00273791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10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82881790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11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384834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12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0994551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2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49471774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3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51362165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4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24595387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5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73064903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br>
              <a:rPr lang="en-GB" sz="1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6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53480833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7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425020751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8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9154482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9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07804980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46" name="Text Placeholder 135">
            <a:extLst>
              <a:ext uri="{FF2B5EF4-FFF2-40B4-BE49-F238E27FC236}">
                <a16:creationId xmlns:a16="http://schemas.microsoft.com/office/drawing/2014/main" id="{56E7987E-D425-4641-A476-A2F2AFEFA92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 dpi="0" rotWithShape="1">
            <a:blip r:embed="rId2"/>
            <a:srcRect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Picture Placeholder 138">
            <a:extLst>
              <a:ext uri="{FF2B5EF4-FFF2-40B4-BE49-F238E27FC236}">
                <a16:creationId xmlns:a16="http://schemas.microsoft.com/office/drawing/2014/main" id="{F66FA02B-43F8-442C-A7E5-0D31D41E9CEF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sp>
        <p:nvSpPr>
          <p:cNvPr id="147" name="Text Placeholder 140">
            <a:extLst>
              <a:ext uri="{FF2B5EF4-FFF2-40B4-BE49-F238E27FC236}">
                <a16:creationId xmlns:a16="http://schemas.microsoft.com/office/drawing/2014/main" id="{74859718-6497-4295-886B-BD752B23C84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92325008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Picture Placeholder 74">
            <a:extLst>
              <a:ext uri="{FF2B5EF4-FFF2-40B4-BE49-F238E27FC236}">
                <a16:creationId xmlns:a16="http://schemas.microsoft.com/office/drawing/2014/main" id="{3E2304DD-D55D-458E-8153-0D330BDFEFF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" y="1"/>
            <a:ext cx="6538648" cy="6857998"/>
          </a:xfrm>
          <a:solidFill>
            <a:schemeClr val="bg1">
              <a:lumMod val="85000"/>
            </a:schemeClr>
          </a:solidFill>
        </p:spPr>
        <p:txBody>
          <a:bodyPr lIns="360000" tIns="360000" rIns="720000" bIns="360000">
            <a:norm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GB" noProof="0"/>
              <a:t>Click icon to add picture</a:t>
            </a:r>
            <a:endParaRPr lang="en-AU" noProof="0"/>
          </a:p>
        </p:txBody>
      </p:sp>
      <p:sp>
        <p:nvSpPr>
          <p:cNvPr id="5" name="AutoShape 3">
            <a:extLst>
              <a:ext uri="{FF2B5EF4-FFF2-40B4-BE49-F238E27FC236}">
                <a16:creationId xmlns:a16="http://schemas.microsoft.com/office/drawing/2014/main" id="{1BB3B2C9-CFDB-4AF2-BE63-E2AF8B0E7505}"/>
              </a:ext>
            </a:extLst>
          </p:cNvPr>
          <p:cNvSpPr>
            <a:spLocks noChangeAspect="1" noChangeArrowheads="1" noTextEdit="1"/>
          </p:cNvSpPr>
          <p:nvPr userDrawn="1"/>
        </p:nvSpPr>
        <p:spPr bwMode="auto">
          <a:xfrm>
            <a:off x="4814888" y="0"/>
            <a:ext cx="7389812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AU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844EF96-63A5-4D4A-9682-3643FC1F92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/>
          </a:p>
        </p:txBody>
      </p:sp>
      <p:sp>
        <p:nvSpPr>
          <p:cNvPr id="137" name="Text Placeholder 135">
            <a:extLst>
              <a:ext uri="{FF2B5EF4-FFF2-40B4-BE49-F238E27FC236}">
                <a16:creationId xmlns:a16="http://schemas.microsoft.com/office/drawing/2014/main" id="{081B6B67-7D18-4A84-A9C8-F8EB715A3FB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7255" y="616633"/>
            <a:ext cx="1260000" cy="1260000"/>
          </a:xfrm>
          <a:blipFill dpi="0" rotWithShape="1">
            <a:blip r:embed="rId2"/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0" name="AutoShape 7">
            <a:extLst>
              <a:ext uri="{FF2B5EF4-FFF2-40B4-BE49-F238E27FC236}">
                <a16:creationId xmlns:a16="http://schemas.microsoft.com/office/drawing/2014/main" id="{768AD39D-5774-4D47-839D-1B36BB540E37}"/>
              </a:ext>
            </a:extLst>
          </p:cNvPr>
          <p:cNvSpPr>
            <a:spLocks noChangeAspect="1" noChangeArrowheads="1" noTextEdit="1"/>
          </p:cNvSpPr>
          <p:nvPr userDrawn="1"/>
        </p:nvSpPr>
        <p:spPr bwMode="auto">
          <a:xfrm>
            <a:off x="4262967" y="1167579"/>
            <a:ext cx="4549775" cy="4219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AU"/>
          </a:p>
        </p:txBody>
      </p:sp>
      <p:sp>
        <p:nvSpPr>
          <p:cNvPr id="22" name="Subtitle 21">
            <a:extLst>
              <a:ext uri="{FF2B5EF4-FFF2-40B4-BE49-F238E27FC236}">
                <a16:creationId xmlns:a16="http://schemas.microsoft.com/office/drawing/2014/main" id="{8342C053-5A99-403F-B0F2-E86B39C4B7D3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774179" y="0"/>
            <a:ext cx="7417821" cy="6879660"/>
          </a:xfrm>
          <a:custGeom>
            <a:avLst/>
            <a:gdLst>
              <a:gd name="connsiteX0" fmla="*/ 1033462 w 4551363"/>
              <a:gd name="connsiteY0" fmla="*/ 0 h 4221163"/>
              <a:gd name="connsiteX1" fmla="*/ 4551363 w 4551363"/>
              <a:gd name="connsiteY1" fmla="*/ 0 h 4221163"/>
              <a:gd name="connsiteX2" fmla="*/ 4551363 w 4551363"/>
              <a:gd name="connsiteY2" fmla="*/ 4221163 h 4221163"/>
              <a:gd name="connsiteX3" fmla="*/ 1033462 w 4551363"/>
              <a:gd name="connsiteY3" fmla="*/ 4221163 h 4221163"/>
              <a:gd name="connsiteX4" fmla="*/ 0 w 4551363"/>
              <a:gd name="connsiteY4" fmla="*/ 3949701 h 4221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51363" h="4221163">
                <a:moveTo>
                  <a:pt x="1033462" y="0"/>
                </a:moveTo>
                <a:lnTo>
                  <a:pt x="4551363" y="0"/>
                </a:lnTo>
                <a:lnTo>
                  <a:pt x="4551363" y="4221163"/>
                </a:lnTo>
                <a:lnTo>
                  <a:pt x="1033462" y="4221163"/>
                </a:lnTo>
                <a:lnTo>
                  <a:pt x="0" y="3949701"/>
                </a:lnTo>
                <a:close/>
              </a:path>
            </a:pathLst>
          </a:custGeom>
          <a:solidFill>
            <a:schemeClr val="tx2"/>
          </a:solidFill>
        </p:spPr>
        <p:txBody>
          <a:bodyPr wrap="square" lIns="2304000" tIns="2700000" rIns="720000" bIns="18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Divider slide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25" name="Text Placeholder 140">
            <a:extLst>
              <a:ext uri="{FF2B5EF4-FFF2-40B4-BE49-F238E27FC236}">
                <a16:creationId xmlns:a16="http://schemas.microsoft.com/office/drawing/2014/main" id="{1E7CA0C9-C706-491C-A6A8-FDB0B12A217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2782490" cy="707231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1" name="Text Placeholder 135">
            <a:extLst>
              <a:ext uri="{FF2B5EF4-FFF2-40B4-BE49-F238E27FC236}">
                <a16:creationId xmlns:a16="http://schemas.microsoft.com/office/drawing/2014/main" id="{17A51544-3ECD-4ABC-8447-3699A67ACCC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74580239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844EF96-63A5-4D4A-9682-3643FC1F92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42" name="Picture Placeholder 141">
            <a:extLst>
              <a:ext uri="{FF2B5EF4-FFF2-40B4-BE49-F238E27FC236}">
                <a16:creationId xmlns:a16="http://schemas.microsoft.com/office/drawing/2014/main" id="{7FEBB377-447E-4F52-87D8-8001155A75D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499359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 lIns="360000" tIns="360000" rIns="360000" bIns="360000">
            <a:no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GB" noProof="0"/>
              <a:t>Click icon to add picture</a:t>
            </a:r>
            <a:endParaRPr lang="en-AU" noProof="0"/>
          </a:p>
        </p:txBody>
      </p:sp>
      <p:sp>
        <p:nvSpPr>
          <p:cNvPr id="68" name="Text Placeholder 140">
            <a:extLst>
              <a:ext uri="{FF2B5EF4-FFF2-40B4-BE49-F238E27FC236}">
                <a16:creationId xmlns:a16="http://schemas.microsoft.com/office/drawing/2014/main" id="{73BB30E9-8493-45E3-BD7E-FD5DCB0129E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grpSp>
        <p:nvGrpSpPr>
          <p:cNvPr id="69" name="Group 4">
            <a:extLst>
              <a:ext uri="{FF2B5EF4-FFF2-40B4-BE49-F238E27FC236}">
                <a16:creationId xmlns:a16="http://schemas.microsoft.com/office/drawing/2014/main" id="{BCF2E7B2-D01F-4846-9FFF-96A7F01CE483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0" name="AutoShape 3">
              <a:extLst>
                <a:ext uri="{FF2B5EF4-FFF2-40B4-BE49-F238E27FC236}">
                  <a16:creationId xmlns:a16="http://schemas.microsoft.com/office/drawing/2014/main" id="{7687D4E3-DA82-4B62-B19A-86F317319774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Rectangle 5">
              <a:extLst>
                <a:ext uri="{FF2B5EF4-FFF2-40B4-BE49-F238E27FC236}">
                  <a16:creationId xmlns:a16="http://schemas.microsoft.com/office/drawing/2014/main" id="{B5576FAF-F3E1-4CC5-B88B-0198F210516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6">
              <a:extLst>
                <a:ext uri="{FF2B5EF4-FFF2-40B4-BE49-F238E27FC236}">
                  <a16:creationId xmlns:a16="http://schemas.microsoft.com/office/drawing/2014/main" id="{F87E52B1-38C9-4E33-AAF3-BF06500A38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7">
              <a:extLst>
                <a:ext uri="{FF2B5EF4-FFF2-40B4-BE49-F238E27FC236}">
                  <a16:creationId xmlns:a16="http://schemas.microsoft.com/office/drawing/2014/main" id="{836EB3B1-3E19-4A0A-A9DE-B85EC78B08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8">
              <a:extLst>
                <a:ext uri="{FF2B5EF4-FFF2-40B4-BE49-F238E27FC236}">
                  <a16:creationId xmlns:a16="http://schemas.microsoft.com/office/drawing/2014/main" id="{A541583E-90FA-4A04-9BB4-DF54DE67485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9">
              <a:extLst>
                <a:ext uri="{FF2B5EF4-FFF2-40B4-BE49-F238E27FC236}">
                  <a16:creationId xmlns:a16="http://schemas.microsoft.com/office/drawing/2014/main" id="{AF1BCBE3-95B4-473B-B2BB-88B2A4D46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0">
              <a:extLst>
                <a:ext uri="{FF2B5EF4-FFF2-40B4-BE49-F238E27FC236}">
                  <a16:creationId xmlns:a16="http://schemas.microsoft.com/office/drawing/2014/main" id="{570EB87D-7139-4FCE-8AD0-F04539A831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1">
              <a:extLst>
                <a:ext uri="{FF2B5EF4-FFF2-40B4-BE49-F238E27FC236}">
                  <a16:creationId xmlns:a16="http://schemas.microsoft.com/office/drawing/2014/main" id="{BCD13869-C734-4744-9966-1E45BC7E7B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2">
              <a:extLst>
                <a:ext uri="{FF2B5EF4-FFF2-40B4-BE49-F238E27FC236}">
                  <a16:creationId xmlns:a16="http://schemas.microsoft.com/office/drawing/2014/main" id="{FA510161-0890-48DC-A1C7-4BC9C39F89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3">
              <a:extLst>
                <a:ext uri="{FF2B5EF4-FFF2-40B4-BE49-F238E27FC236}">
                  <a16:creationId xmlns:a16="http://schemas.microsoft.com/office/drawing/2014/main" id="{A94FCB9B-2163-47FE-A471-2F08FDD899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9" name="Freeform 14">
              <a:extLst>
                <a:ext uri="{FF2B5EF4-FFF2-40B4-BE49-F238E27FC236}">
                  <a16:creationId xmlns:a16="http://schemas.microsoft.com/office/drawing/2014/main" id="{D43D310D-82EB-45FB-9575-7A05EC97BA6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5">
              <a:extLst>
                <a:ext uri="{FF2B5EF4-FFF2-40B4-BE49-F238E27FC236}">
                  <a16:creationId xmlns:a16="http://schemas.microsoft.com/office/drawing/2014/main" id="{C27E9B67-E811-420C-B457-B01D5DA938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6">
              <a:extLst>
                <a:ext uri="{FF2B5EF4-FFF2-40B4-BE49-F238E27FC236}">
                  <a16:creationId xmlns:a16="http://schemas.microsoft.com/office/drawing/2014/main" id="{202E0DEF-5320-414A-9D09-9F04D307F9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7">
              <a:extLst>
                <a:ext uri="{FF2B5EF4-FFF2-40B4-BE49-F238E27FC236}">
                  <a16:creationId xmlns:a16="http://schemas.microsoft.com/office/drawing/2014/main" id="{7CDE55A6-B058-43BF-82AD-E2CF701CE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18">
              <a:extLst>
                <a:ext uri="{FF2B5EF4-FFF2-40B4-BE49-F238E27FC236}">
                  <a16:creationId xmlns:a16="http://schemas.microsoft.com/office/drawing/2014/main" id="{E76D96D4-DB64-4D87-93A0-8CF7BF7C42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6" name="Freeform 19">
              <a:extLst>
                <a:ext uri="{FF2B5EF4-FFF2-40B4-BE49-F238E27FC236}">
                  <a16:creationId xmlns:a16="http://schemas.microsoft.com/office/drawing/2014/main" id="{09C9CCA1-C999-4358-BCFB-93A526B93AB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7" name="Freeform 20">
              <a:extLst>
                <a:ext uri="{FF2B5EF4-FFF2-40B4-BE49-F238E27FC236}">
                  <a16:creationId xmlns:a16="http://schemas.microsoft.com/office/drawing/2014/main" id="{091B2AA6-BAFC-4C63-B6E5-E567B07814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F5352-9E79-422D-A715-9F8798C83E9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94E48EF3-5490-4793-84A1-99F9541C9E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FF2C4395-852E-4B55-9169-B80758CCDD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4A470D8C-6B28-4432-B2DC-BB7F4AAD01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51494A52-CCA4-4E8F-B96C-7191A78BEA2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F9581B5B-4CC9-40EF-B351-1E0844E7793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B36CE5E6-82DB-4EC4-B8F2-00441C7F007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CCB0DDE8-E457-4049-A1B5-9DC1A38E542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F582F19F-50DB-4CD0-9261-9F3D4369DE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03238F99-8877-414A-B15E-AC6904170A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4BB808B9-70D1-4973-9B42-7047A60970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F9C9A6F1-DCA9-40C4-A241-EAD329309E9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E0AEF41F-FC56-4890-9142-E6A51D258B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6145C89F-8512-4401-B52C-D9558C1D01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ED9CFB26-B8E6-48B1-A29F-24EB666228A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F6E85637-D434-4429-B291-1ECF3AEA6E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30C150FF-3376-469B-9681-2D2C449866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434EB90B-7746-4C60-9E11-00C8E6B4B1F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7426CC65-8A41-4481-9E5D-C5331B6EEA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97E7B34D-0DDF-4DE2-99C4-6BC45D794E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6FC8D70A-8526-4C79-92C2-97301B914B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39BE5684-35BB-46F4-9C5C-EAF067BC62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5089B3F9-64DE-4CB8-BF0E-34B007F8C7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04FECBD9-B54C-4D5A-A9AA-E7619DF761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0ADCA952-0EDE-409C-B4D0-54FF479FCE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119A132-F0A3-4452-851C-D950D84D531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BEC3E088-80FD-4804-92A1-2E76BA051D8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EA438C2B-5159-428A-AB6D-0446066C3FD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65B120BA-B006-4B6A-8DA5-F28EA6CDDE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AB954FAD-8B27-4E4D-A4ED-D5FB03A79E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D653A1E5-8205-431C-8097-803798E04C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54533794-0E7B-4B02-8F24-BDC83126EE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D4D327AA-0BF7-4AB8-91E9-11F76213D3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F8AB14D4-E7E1-4D1E-8B5C-B1A1653B91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9424AD2E-65D9-4F30-9676-D28A85EE68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F382EF80-0B77-4D44-B4FF-8B6BE2567C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92C5A2A8-B427-43AB-B91C-75984A933E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E9704698-3565-478A-9D58-D0A9430F2C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E5B6714A-DEAD-4521-A9A6-9E2A55F926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EC562B80-8A9A-4CB6-84CD-035DC0A57CC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F6A42320-400F-45BF-9470-203CFA636A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189" name="Text Placeholder 135">
            <a:extLst>
              <a:ext uri="{FF2B5EF4-FFF2-40B4-BE49-F238E27FC236}">
                <a16:creationId xmlns:a16="http://schemas.microsoft.com/office/drawing/2014/main" id="{481E019A-1F81-4852-8272-EA711EFF709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91357347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E03DFE5C-9D27-413D-8A78-400F18043883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360000" tIns="360000" rIns="360000" bIns="360000">
            <a:no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/>
              <a:t>  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3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Text Placeholder 140">
            <a:extLst>
              <a:ext uri="{FF2B5EF4-FFF2-40B4-BE49-F238E27FC236}">
                <a16:creationId xmlns:a16="http://schemas.microsoft.com/office/drawing/2014/main" id="{F997F199-0CF9-40C8-9EAA-1BE7B409F10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8" name="Text Placeholder 135">
            <a:extLst>
              <a:ext uri="{FF2B5EF4-FFF2-40B4-BE49-F238E27FC236}">
                <a16:creationId xmlns:a16="http://schemas.microsoft.com/office/drawing/2014/main" id="{6020C5ED-8684-4963-B702-A20B7E17DD7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86210798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and Pres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400702" cy="887360"/>
          </a:xfrm>
        </p:spPr>
        <p:txBody>
          <a:bodyPr/>
          <a:lstStyle>
            <a:lvl1pPr>
              <a:defRPr lang="en-AU" dirty="0"/>
            </a:lvl1pPr>
          </a:lstStyle>
          <a:p>
            <a:r>
              <a:rPr lang="en-GB"/>
              <a:t>Click to edit Master title style</a:t>
            </a:r>
            <a:endParaRPr lang="en-AU" dirty="0"/>
          </a:p>
        </p:txBody>
      </p:sp>
      <p:sp>
        <p:nvSpPr>
          <p:cNvPr id="7" name="Picture Placeholder 8">
            <a:extLst>
              <a:ext uri="{FF2B5EF4-FFF2-40B4-BE49-F238E27FC236}">
                <a16:creationId xmlns:a16="http://schemas.microsoft.com/office/drawing/2014/main" id="{2DF14112-10F2-4A1F-8E84-625C042A78A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7241680" y="433468"/>
            <a:ext cx="4516849" cy="6424532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12818" t="-6998" r="-14598" b="-250"/>
            </a:stretch>
          </a:blip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icon to add image of presenter</a:t>
            </a:r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EFAC858D-C943-4AF2-ADB4-A578F396684B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DD73D3F0-5814-4D17-B429-BC41662F4189}"/>
              </a:ext>
            </a:extLst>
          </p:cNvPr>
          <p:cNvSpPr>
            <a:spLocks noGrp="1"/>
          </p:cNvSpPr>
          <p:nvPr>
            <p:ph sz="quarter" idx="20"/>
          </p:nvPr>
        </p:nvSpPr>
        <p:spPr>
          <a:xfrm>
            <a:off x="316357" y="1532415"/>
            <a:ext cx="6513110" cy="4454837"/>
          </a:xfrm>
        </p:spPr>
        <p:txBody>
          <a:bodyPr/>
          <a:lstStyle>
            <a:lvl1pPr>
              <a:defRPr lang="en-US" dirty="0"/>
            </a:lvl1pPr>
            <a:lvl2pPr>
              <a:defRPr lang="en-US" dirty="0"/>
            </a:lvl2pPr>
            <a:lvl3pPr>
              <a:defRPr lang="en-US" dirty="0"/>
            </a:lvl3pPr>
            <a:lvl4pPr>
              <a:defRPr lang="en-US" dirty="0"/>
            </a:lvl4pPr>
            <a:lvl5pPr>
              <a:defRPr lang="en-AU" dirty="0"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77048540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GB" noProof="0"/>
              <a:t>Click to edit Master text styles</a:t>
            </a:r>
          </a:p>
          <a:p>
            <a:pPr lvl="1"/>
            <a:r>
              <a:rPr lang="en-GB" noProof="0"/>
              <a:t>Second level</a:t>
            </a:r>
          </a:p>
          <a:p>
            <a:pPr lvl="2"/>
            <a:r>
              <a:rPr lang="en-GB" noProof="0"/>
              <a:t>Third level</a:t>
            </a:r>
          </a:p>
          <a:p>
            <a:pPr lvl="3"/>
            <a:r>
              <a:rPr lang="en-GB" noProof="0"/>
              <a:t>Fourth level</a:t>
            </a:r>
          </a:p>
          <a:p>
            <a:pPr lvl="4"/>
            <a:r>
              <a:rPr lang="en-GB" noProof="0"/>
              <a:t>Fifth level</a:t>
            </a:r>
            <a:endParaRPr lang="en-AU" noProof="0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59" y="433469"/>
            <a:ext cx="4829371" cy="573903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GB"/>
              <a:t>Click icon to add picture</a:t>
            </a:r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3C0ED71-D102-4A47-8D49-527E513DAA18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DA6974CE-5775-4767-8B2D-E006DC5555FD}"/>
              </a:ext>
            </a:extLst>
          </p:cNvPr>
          <p:cNvSpPr>
            <a:spLocks noGrp="1"/>
          </p:cNvSpPr>
          <p:nvPr>
            <p:ph type="dt" sz="half" idx="17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23/11/2021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597E5B4-99B2-4696-8ED1-B7AB1747A2AF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26329430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wo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GB" noProof="0"/>
              <a:t>Click to edit Master text styles</a:t>
            </a:r>
          </a:p>
          <a:p>
            <a:pPr lvl="1"/>
            <a:r>
              <a:rPr lang="en-GB" noProof="0"/>
              <a:t>Second level</a:t>
            </a:r>
          </a:p>
          <a:p>
            <a:pPr lvl="2"/>
            <a:r>
              <a:rPr lang="en-GB" noProof="0"/>
              <a:t>Third level</a:t>
            </a:r>
          </a:p>
          <a:p>
            <a:pPr lvl="3"/>
            <a:r>
              <a:rPr lang="en-GB" noProof="0"/>
              <a:t>Fourth level</a:t>
            </a:r>
          </a:p>
          <a:p>
            <a:pPr lvl="4"/>
            <a:r>
              <a:rPr lang="en-GB" noProof="0"/>
              <a:t>Fifth level</a:t>
            </a:r>
            <a:endParaRPr lang="en-AU" noProof="0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60" y="433470"/>
            <a:ext cx="4829370" cy="278970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GB"/>
              <a:t>Click icon to add picture</a:t>
            </a:r>
            <a:endParaRPr lang="en-AU"/>
          </a:p>
        </p:txBody>
      </p:sp>
      <p:sp>
        <p:nvSpPr>
          <p:cNvPr id="68" name="Picture Placeholder 8">
            <a:extLst>
              <a:ext uri="{FF2B5EF4-FFF2-40B4-BE49-F238E27FC236}">
                <a16:creationId xmlns:a16="http://schemas.microsoft.com/office/drawing/2014/main" id="{7F567229-93F4-4028-9012-070DD0F840A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GB"/>
              <a:t>Click icon to add picture</a:t>
            </a:r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6CEFDF54-79BF-4A62-9A89-30BB4DEA2C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1136EA4-84ED-4506-A242-5F0C906222BB}"/>
              </a:ext>
            </a:extLst>
          </p:cNvPr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7D72EC5-4F70-48F3-89D4-91D2D67BE51B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23/11/2021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610718A-D70B-4A4B-A26A-0BF5E34D0069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413316539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hre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8">
            <a:extLst>
              <a:ext uri="{FF2B5EF4-FFF2-40B4-BE49-F238E27FC236}">
                <a16:creationId xmlns:a16="http://schemas.microsoft.com/office/drawing/2014/main" id="{2A85445C-DF4B-4BAF-BA3E-2C7E13C69663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GB"/>
              <a:t>Click icon to add picture</a:t>
            </a:r>
            <a:endParaRPr lang="en-AU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GB" noProof="0"/>
              <a:t>Click to edit Master text styles</a:t>
            </a:r>
          </a:p>
          <a:p>
            <a:pPr lvl="1"/>
            <a:r>
              <a:rPr lang="en-GB" noProof="0"/>
              <a:t>Second level</a:t>
            </a:r>
          </a:p>
          <a:p>
            <a:pPr lvl="2"/>
            <a:r>
              <a:rPr lang="en-GB" noProof="0"/>
              <a:t>Third level</a:t>
            </a:r>
          </a:p>
          <a:p>
            <a:pPr lvl="3"/>
            <a:r>
              <a:rPr lang="en-GB" noProof="0"/>
              <a:t>Fourth level</a:t>
            </a:r>
          </a:p>
          <a:p>
            <a:pPr lvl="4"/>
            <a:r>
              <a:rPr lang="en-GB" noProof="0"/>
              <a:t>Fifth level</a:t>
            </a:r>
            <a:endParaRPr lang="en-AU" noProof="0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60" y="433469"/>
            <a:ext cx="2340000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GB"/>
              <a:t>Click icon to add picture</a:t>
            </a:r>
            <a:endParaRPr lang="en-AU"/>
          </a:p>
        </p:txBody>
      </p:sp>
      <p:sp>
        <p:nvSpPr>
          <p:cNvPr id="69" name="Picture Placeholder 8">
            <a:extLst>
              <a:ext uri="{FF2B5EF4-FFF2-40B4-BE49-F238E27FC236}">
                <a16:creationId xmlns:a16="http://schemas.microsoft.com/office/drawing/2014/main" id="{6216071A-78A2-4FC2-B4B9-1FB87C0B305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465648" y="433469"/>
            <a:ext cx="2292882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GB"/>
              <a:t>Click icon to add picture</a:t>
            </a:r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2A715146-2554-48EE-B19F-EB08682D4D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A7FBC23-2E1D-42B9-B06F-441D2E530D67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BFBB8C37-F6A7-408B-AED7-05A293BD9B5C}"/>
              </a:ext>
            </a:extLst>
          </p:cNvPr>
          <p:cNvSpPr>
            <a:spLocks noGrp="1"/>
          </p:cNvSpPr>
          <p:nvPr>
            <p:ph type="dt" sz="half" idx="19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23/11/2021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217EB9A-C91F-4B28-8363-238C69D8FF42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234025247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four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8">
            <a:extLst>
              <a:ext uri="{FF2B5EF4-FFF2-40B4-BE49-F238E27FC236}">
                <a16:creationId xmlns:a16="http://schemas.microsoft.com/office/drawing/2014/main" id="{E0A0B3FD-4538-4369-83B6-70C4DFCECFF6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GB"/>
              <a:t>Click icon to add picture</a:t>
            </a:r>
            <a:endParaRPr lang="en-AU"/>
          </a:p>
        </p:txBody>
      </p:sp>
      <p:sp>
        <p:nvSpPr>
          <p:cNvPr id="16" name="Picture Placeholder 8">
            <a:extLst>
              <a:ext uri="{FF2B5EF4-FFF2-40B4-BE49-F238E27FC236}">
                <a16:creationId xmlns:a16="http://schemas.microsoft.com/office/drawing/2014/main" id="{B2A43BD1-0F4A-4FE6-96C0-15FBFE85BD1F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929160" y="433469"/>
            <a:ext cx="2340000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GB"/>
              <a:t>Click icon to add picture</a:t>
            </a:r>
            <a:endParaRPr lang="en-AU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GB" noProof="0"/>
              <a:t>Click to edit Master text styles</a:t>
            </a:r>
          </a:p>
          <a:p>
            <a:pPr lvl="1"/>
            <a:r>
              <a:rPr lang="en-GB" noProof="0"/>
              <a:t>Second level</a:t>
            </a:r>
          </a:p>
          <a:p>
            <a:pPr lvl="2"/>
            <a:r>
              <a:rPr lang="en-GB" noProof="0"/>
              <a:t>Third level</a:t>
            </a:r>
          </a:p>
          <a:p>
            <a:pPr lvl="3"/>
            <a:r>
              <a:rPr lang="en-GB" noProof="0"/>
              <a:t>Fourth level</a:t>
            </a:r>
          </a:p>
          <a:p>
            <a:pPr lvl="4"/>
            <a:r>
              <a:rPr lang="en-GB" noProof="0"/>
              <a:t>Fifth level</a:t>
            </a:r>
            <a:endParaRPr lang="en-AU" noProof="0" dirty="0"/>
          </a:p>
        </p:txBody>
      </p:sp>
      <p:sp>
        <p:nvSpPr>
          <p:cNvPr id="69" name="Picture Placeholder 8">
            <a:extLst>
              <a:ext uri="{FF2B5EF4-FFF2-40B4-BE49-F238E27FC236}">
                <a16:creationId xmlns:a16="http://schemas.microsoft.com/office/drawing/2014/main" id="{6216071A-78A2-4FC2-B4B9-1FB87C0B305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456458" y="433469"/>
            <a:ext cx="2302072" cy="133183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GB"/>
              <a:t>Click icon to add picture</a:t>
            </a:r>
            <a:endParaRPr lang="en-AU"/>
          </a:p>
        </p:txBody>
      </p:sp>
      <p:sp>
        <p:nvSpPr>
          <p:cNvPr id="70" name="Picture Placeholder 8">
            <a:extLst>
              <a:ext uri="{FF2B5EF4-FFF2-40B4-BE49-F238E27FC236}">
                <a16:creationId xmlns:a16="http://schemas.microsoft.com/office/drawing/2014/main" id="{FA4A79D4-E349-4EBC-AEB1-516796BF6A3A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9456458" y="1953366"/>
            <a:ext cx="2302072" cy="127350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GB"/>
              <a:t>Click icon to add picture</a:t>
            </a:r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B543F44-FB67-4998-BE74-154B2E1079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612DDF1-862D-4D1D-A8F8-0AA91E60F74F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3895DF14-2515-429C-B3CC-7063B560D420}"/>
              </a:ext>
            </a:extLst>
          </p:cNvPr>
          <p:cNvSpPr>
            <a:spLocks noGrp="1"/>
          </p:cNvSpPr>
          <p:nvPr>
            <p:ph type="dt" sz="half" idx="22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23/11/2021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B923CC6-05EA-4B5E-8619-45B5D426CFF2}"/>
              </a:ext>
            </a:extLst>
          </p:cNvPr>
          <p:cNvSpPr>
            <a:spLocks noGrp="1"/>
          </p:cNvSpPr>
          <p:nvPr>
            <p:ph type="sldNum" sz="quarter" idx="23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75262960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FF749F30-B44D-43F1-B0D5-603E1F271B81}"/>
              </a:ext>
            </a:extLst>
          </p:cNvPr>
          <p:cNvSpPr/>
          <p:nvPr userDrawn="1"/>
        </p:nvSpPr>
        <p:spPr>
          <a:xfrm>
            <a:off x="10839546" y="101089"/>
            <a:ext cx="1245238" cy="13647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33470" y="433470"/>
            <a:ext cx="11325062" cy="5991061"/>
          </a:xfrm>
          <a:solidFill>
            <a:schemeClr val="bg1">
              <a:lumMod val="85000"/>
            </a:schemeClr>
          </a:solidFill>
        </p:spPr>
        <p:txBody>
          <a:bodyPr lIns="936000" tIns="180000" rIns="180000" bIns="180000">
            <a:normAutofit/>
          </a:bodyPr>
          <a:lstStyle>
            <a:lvl1pPr algn="l"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GB"/>
              <a:t>Click icon to add picture</a:t>
            </a:r>
            <a:endParaRPr lang="en-AU"/>
          </a:p>
        </p:txBody>
      </p:sp>
      <p:sp>
        <p:nvSpPr>
          <p:cNvPr id="128" name="Text Placeholder 135">
            <a:extLst>
              <a:ext uri="{FF2B5EF4-FFF2-40B4-BE49-F238E27FC236}">
                <a16:creationId xmlns:a16="http://schemas.microsoft.com/office/drawing/2014/main" id="{0C3C7B2F-708A-4AE4-81D4-A81DA4A14F40}"/>
              </a:ext>
            </a:extLst>
          </p:cNvPr>
          <p:cNvSpPr>
            <a:spLocks noGrp="1" noChangeAspect="1"/>
          </p:cNvSpPr>
          <p:nvPr>
            <p:ph type="body" sz="quarter" idx="15" hasCustomPrompt="1"/>
          </p:nvPr>
        </p:nvSpPr>
        <p:spPr>
          <a:xfrm>
            <a:off x="433470" y="433470"/>
            <a:ext cx="720000" cy="720000"/>
          </a:xfrm>
          <a:blipFill dpi="0" rotWithShape="1">
            <a:blip r:embed="rId2"/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29" name="Text Placeholder 140">
            <a:extLst>
              <a:ext uri="{FF2B5EF4-FFF2-40B4-BE49-F238E27FC236}">
                <a16:creationId xmlns:a16="http://schemas.microsoft.com/office/drawing/2014/main" id="{74E4AFED-1C0E-4349-B4D8-5619735862F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313784" y="2007045"/>
            <a:ext cx="2965787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bg1"/>
                </a:solidFill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 marL="0" indent="0">
              <a:buNone/>
              <a:defRPr sz="2000" b="0">
                <a:solidFill>
                  <a:schemeClr val="bg1"/>
                </a:solidFill>
              </a:defRPr>
            </a:lvl3pPr>
            <a:lvl4pPr>
              <a:defRPr sz="2000" b="0">
                <a:solidFill>
                  <a:schemeClr val="bg1"/>
                </a:solidFill>
              </a:defRPr>
            </a:lvl4pPr>
            <a:lvl5pPr>
              <a:defRPr sz="2000" b="0">
                <a:solidFill>
                  <a:schemeClr val="bg1"/>
                </a:solidFill>
              </a:defRPr>
            </a:lvl5pPr>
            <a:lvl6pPr>
              <a:defRPr sz="2000" b="0">
                <a:solidFill>
                  <a:schemeClr val="bg1"/>
                </a:solidFill>
              </a:defRPr>
            </a:lvl6pPr>
            <a:lvl7pPr>
              <a:defRPr sz="2000" b="0">
                <a:solidFill>
                  <a:schemeClr val="bg1"/>
                </a:solidFill>
              </a:defRPr>
            </a:lvl7pPr>
            <a:lvl8pPr>
              <a:defRPr sz="2000">
                <a:solidFill>
                  <a:schemeClr val="bg1"/>
                </a:solidFill>
              </a:defRPr>
            </a:lvl8pPr>
            <a:lvl9pPr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Use this for dark images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31" name="Text Placeholder 140">
            <a:extLst>
              <a:ext uri="{FF2B5EF4-FFF2-40B4-BE49-F238E27FC236}">
                <a16:creationId xmlns:a16="http://schemas.microsoft.com/office/drawing/2014/main" id="{3990CB9E-67EF-4DD1-AF68-044AF2AC02B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945656" y="2007045"/>
            <a:ext cx="2965787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tx2"/>
                </a:solidFill>
              </a:defRPr>
            </a:lvl1pPr>
            <a:lvl2pPr marL="0" indent="0">
              <a:buNone/>
              <a:defRPr sz="2000">
                <a:solidFill>
                  <a:schemeClr val="tx2"/>
                </a:solidFill>
              </a:defRPr>
            </a:lvl2pPr>
            <a:lvl3pPr marL="0" indent="0">
              <a:buNone/>
              <a:defRPr sz="2000" b="0">
                <a:solidFill>
                  <a:schemeClr val="tx2"/>
                </a:solidFill>
              </a:defRPr>
            </a:lvl3pPr>
            <a:lvl4pPr>
              <a:defRPr sz="2000" b="0">
                <a:solidFill>
                  <a:schemeClr val="tx2"/>
                </a:solidFill>
              </a:defRPr>
            </a:lvl4pPr>
            <a:lvl5pPr>
              <a:defRPr sz="2000" b="0">
                <a:solidFill>
                  <a:schemeClr val="tx2"/>
                </a:solidFill>
              </a:defRPr>
            </a:lvl5pPr>
            <a:lvl6pPr>
              <a:defRPr sz="2000" b="0">
                <a:solidFill>
                  <a:schemeClr val="tx2"/>
                </a:solidFill>
              </a:defRPr>
            </a:lvl6pPr>
            <a:lvl7pPr>
              <a:defRPr sz="2000" b="0">
                <a:solidFill>
                  <a:schemeClr val="tx2"/>
                </a:solidFill>
              </a:defRPr>
            </a:lvl7pPr>
            <a:lvl8pPr>
              <a:defRPr sz="2000">
                <a:solidFill>
                  <a:schemeClr val="tx2"/>
                </a:solidFill>
              </a:defRPr>
            </a:lvl8pPr>
            <a:lvl9pPr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Use this for light images</a:t>
            </a:r>
            <a:br>
              <a:rPr lang="en-AU" noProof="0" dirty="0"/>
            </a:br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0524626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39" name="Picture Placeholder 138">
            <a:extLst>
              <a:ext uri="{FF2B5EF4-FFF2-40B4-BE49-F238E27FC236}">
                <a16:creationId xmlns:a16="http://schemas.microsoft.com/office/drawing/2014/main" id="{D87FD7A2-8AF9-450B-AA84-809A435321D8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360000" tIns="360000" rIns="360000" bIns="360000">
            <a:no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/>
              <a:t>  </a:t>
            </a:r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3522183"/>
            <a:ext cx="4772203" cy="1227635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Bef>
                <a:spcPts val="500"/>
              </a:spcBef>
              <a:spcAft>
                <a:spcPts val="0"/>
              </a:spcAft>
              <a:buNone/>
              <a:defRPr sz="2000" b="1">
                <a:solidFill>
                  <a:schemeClr val="accent2"/>
                </a:solidFill>
                <a:latin typeface="+mn-lt"/>
              </a:defRPr>
            </a:lvl1pPr>
            <a:lvl2pPr marL="0" indent="0" algn="l">
              <a:spcBef>
                <a:spcPts val="500"/>
              </a:spcBef>
              <a:buNone/>
              <a:defRPr sz="2000" b="0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subtitle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B196D528-3F8C-4131-B8C8-D41C96117732}"/>
              </a:ext>
            </a:extLst>
          </p:cNvPr>
          <p:cNvSpPr txBox="1"/>
          <p:nvPr userDrawn="1"/>
        </p:nvSpPr>
        <p:spPr>
          <a:xfrm>
            <a:off x="514871" y="2525876"/>
            <a:ext cx="3164224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3800" b="1" kern="1200" dirty="0">
                <a:solidFill>
                  <a:schemeClr val="bg1"/>
                </a:solidFill>
                <a:latin typeface="+mj-lt"/>
                <a:ea typeface="+mn-ea"/>
                <a:cs typeface="+mn-cs"/>
              </a:rPr>
              <a:t>Thank you</a:t>
            </a:r>
          </a:p>
        </p:txBody>
      </p:sp>
      <p:sp>
        <p:nvSpPr>
          <p:cNvPr id="68" name="Text Placeholder 140">
            <a:extLst>
              <a:ext uri="{FF2B5EF4-FFF2-40B4-BE49-F238E27FC236}">
                <a16:creationId xmlns:a16="http://schemas.microsoft.com/office/drawing/2014/main" id="{0240AC5B-4C6A-426A-B2D7-877F8935F41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9" name="Text Placeholder 135">
            <a:extLst>
              <a:ext uri="{FF2B5EF4-FFF2-40B4-BE49-F238E27FC236}">
                <a16:creationId xmlns:a16="http://schemas.microsoft.com/office/drawing/2014/main" id="{E5A84B8F-F202-4882-842F-83827F0172A4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EC37A7B2-975C-4770-92F5-8992CA55725E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3"/>
            <a:stretch>
              <a:fillRect/>
            </a:stretch>
          </a:blipFill>
        </p:grpSpPr>
        <p:sp>
          <p:nvSpPr>
            <p:cNvPr id="71" name="AutoShape 3">
              <a:extLst>
                <a:ext uri="{FF2B5EF4-FFF2-40B4-BE49-F238E27FC236}">
                  <a16:creationId xmlns:a16="http://schemas.microsoft.com/office/drawing/2014/main" id="{54F552E3-D38D-41BC-82E3-60C997948365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Rectangle 5">
              <a:extLst>
                <a:ext uri="{FF2B5EF4-FFF2-40B4-BE49-F238E27FC236}">
                  <a16:creationId xmlns:a16="http://schemas.microsoft.com/office/drawing/2014/main" id="{569FA1AE-C9C3-462F-A77A-B6BBCF918C9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6">
              <a:extLst>
                <a:ext uri="{FF2B5EF4-FFF2-40B4-BE49-F238E27FC236}">
                  <a16:creationId xmlns:a16="http://schemas.microsoft.com/office/drawing/2014/main" id="{6DB2EA32-9261-498B-830E-2FBDFA157F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7">
              <a:extLst>
                <a:ext uri="{FF2B5EF4-FFF2-40B4-BE49-F238E27FC236}">
                  <a16:creationId xmlns:a16="http://schemas.microsoft.com/office/drawing/2014/main" id="{EFF73E3A-06C3-4974-93E2-696040A897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8">
              <a:extLst>
                <a:ext uri="{FF2B5EF4-FFF2-40B4-BE49-F238E27FC236}">
                  <a16:creationId xmlns:a16="http://schemas.microsoft.com/office/drawing/2014/main" id="{C4DC2C60-02AB-49AD-B3DD-BBCF7166C8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9">
              <a:extLst>
                <a:ext uri="{FF2B5EF4-FFF2-40B4-BE49-F238E27FC236}">
                  <a16:creationId xmlns:a16="http://schemas.microsoft.com/office/drawing/2014/main" id="{30961497-8835-4080-AFE2-534351DE263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0">
              <a:extLst>
                <a:ext uri="{FF2B5EF4-FFF2-40B4-BE49-F238E27FC236}">
                  <a16:creationId xmlns:a16="http://schemas.microsoft.com/office/drawing/2014/main" id="{E68F9C23-752D-42BE-A4E5-9B68536CDF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1">
              <a:extLst>
                <a:ext uri="{FF2B5EF4-FFF2-40B4-BE49-F238E27FC236}">
                  <a16:creationId xmlns:a16="http://schemas.microsoft.com/office/drawing/2014/main" id="{13FC5098-8507-4098-93FB-F2624FFC64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2">
              <a:extLst>
                <a:ext uri="{FF2B5EF4-FFF2-40B4-BE49-F238E27FC236}">
                  <a16:creationId xmlns:a16="http://schemas.microsoft.com/office/drawing/2014/main" id="{7E5888E8-4F68-4921-8A2B-AEC299F6A1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3">
              <a:extLst>
                <a:ext uri="{FF2B5EF4-FFF2-40B4-BE49-F238E27FC236}">
                  <a16:creationId xmlns:a16="http://schemas.microsoft.com/office/drawing/2014/main" id="{B67C5942-8CB4-499B-AA8B-12470AC8A7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4">
              <a:extLst>
                <a:ext uri="{FF2B5EF4-FFF2-40B4-BE49-F238E27FC236}">
                  <a16:creationId xmlns:a16="http://schemas.microsoft.com/office/drawing/2014/main" id="{7AD189ED-F890-4E02-8D27-6A3CE264891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5">
              <a:extLst>
                <a:ext uri="{FF2B5EF4-FFF2-40B4-BE49-F238E27FC236}">
                  <a16:creationId xmlns:a16="http://schemas.microsoft.com/office/drawing/2014/main" id="{A694629D-32D1-4504-B143-297920522C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6">
              <a:extLst>
                <a:ext uri="{FF2B5EF4-FFF2-40B4-BE49-F238E27FC236}">
                  <a16:creationId xmlns:a16="http://schemas.microsoft.com/office/drawing/2014/main" id="{2412EA18-A215-4DFD-A0A6-2AD409F481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17">
              <a:extLst>
                <a:ext uri="{FF2B5EF4-FFF2-40B4-BE49-F238E27FC236}">
                  <a16:creationId xmlns:a16="http://schemas.microsoft.com/office/drawing/2014/main" id="{C4E0E6D7-A2DC-410B-9822-C2D716A99A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6" name="Freeform 18">
              <a:extLst>
                <a:ext uri="{FF2B5EF4-FFF2-40B4-BE49-F238E27FC236}">
                  <a16:creationId xmlns:a16="http://schemas.microsoft.com/office/drawing/2014/main" id="{D7B7983B-BA78-4770-8F07-998CF704FD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7" name="Freeform 19">
              <a:extLst>
                <a:ext uri="{FF2B5EF4-FFF2-40B4-BE49-F238E27FC236}">
                  <a16:creationId xmlns:a16="http://schemas.microsoft.com/office/drawing/2014/main" id="{A748B14A-0908-4434-A2E9-F3E4992B204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Freeform 20">
              <a:extLst>
                <a:ext uri="{FF2B5EF4-FFF2-40B4-BE49-F238E27FC236}">
                  <a16:creationId xmlns:a16="http://schemas.microsoft.com/office/drawing/2014/main" id="{9A723747-6853-43C4-AAB4-C1C0C93D99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Rectangle 21">
              <a:extLst>
                <a:ext uri="{FF2B5EF4-FFF2-40B4-BE49-F238E27FC236}">
                  <a16:creationId xmlns:a16="http://schemas.microsoft.com/office/drawing/2014/main" id="{135592F9-D2BB-451E-96FF-092A1EE1A3B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2">
              <a:extLst>
                <a:ext uri="{FF2B5EF4-FFF2-40B4-BE49-F238E27FC236}">
                  <a16:creationId xmlns:a16="http://schemas.microsoft.com/office/drawing/2014/main" id="{745670F2-51EA-4EA7-A414-FB609C350E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3">
              <a:extLst>
                <a:ext uri="{FF2B5EF4-FFF2-40B4-BE49-F238E27FC236}">
                  <a16:creationId xmlns:a16="http://schemas.microsoft.com/office/drawing/2014/main" id="{99B68E36-21CB-49F9-8DAA-F892BB3F7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4">
              <a:extLst>
                <a:ext uri="{FF2B5EF4-FFF2-40B4-BE49-F238E27FC236}">
                  <a16:creationId xmlns:a16="http://schemas.microsoft.com/office/drawing/2014/main" id="{F07D88E7-14BD-4576-AC88-8D241E6B93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5">
              <a:extLst>
                <a:ext uri="{FF2B5EF4-FFF2-40B4-BE49-F238E27FC236}">
                  <a16:creationId xmlns:a16="http://schemas.microsoft.com/office/drawing/2014/main" id="{BCAAAD9F-0A1F-49A6-A4DE-A5A523C5462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6">
              <a:extLst>
                <a:ext uri="{FF2B5EF4-FFF2-40B4-BE49-F238E27FC236}">
                  <a16:creationId xmlns:a16="http://schemas.microsoft.com/office/drawing/2014/main" id="{DA1B6F50-51ED-4149-9C09-11E80089776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7">
              <a:extLst>
                <a:ext uri="{FF2B5EF4-FFF2-40B4-BE49-F238E27FC236}">
                  <a16:creationId xmlns:a16="http://schemas.microsoft.com/office/drawing/2014/main" id="{0AC74EF2-F419-4368-912E-71A0EA81D8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8">
              <a:extLst>
                <a:ext uri="{FF2B5EF4-FFF2-40B4-BE49-F238E27FC236}">
                  <a16:creationId xmlns:a16="http://schemas.microsoft.com/office/drawing/2014/main" id="{1C171149-6E4E-4D78-AB93-8E367FDD9F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29">
              <a:extLst>
                <a:ext uri="{FF2B5EF4-FFF2-40B4-BE49-F238E27FC236}">
                  <a16:creationId xmlns:a16="http://schemas.microsoft.com/office/drawing/2014/main" id="{A815DF7B-E424-42AB-A6AB-634DA40688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0">
              <a:extLst>
                <a:ext uri="{FF2B5EF4-FFF2-40B4-BE49-F238E27FC236}">
                  <a16:creationId xmlns:a16="http://schemas.microsoft.com/office/drawing/2014/main" id="{66BD8C37-8BC5-45CD-B87D-5AFE1A70DC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1">
              <a:extLst>
                <a:ext uri="{FF2B5EF4-FFF2-40B4-BE49-F238E27FC236}">
                  <a16:creationId xmlns:a16="http://schemas.microsoft.com/office/drawing/2014/main" id="{2CEB33A3-B63A-4808-96DD-C5F24BF9AC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2">
              <a:extLst>
                <a:ext uri="{FF2B5EF4-FFF2-40B4-BE49-F238E27FC236}">
                  <a16:creationId xmlns:a16="http://schemas.microsoft.com/office/drawing/2014/main" id="{C313A88E-E4EB-47A3-9504-3CBEC9DA296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4">
              <a:extLst>
                <a:ext uri="{FF2B5EF4-FFF2-40B4-BE49-F238E27FC236}">
                  <a16:creationId xmlns:a16="http://schemas.microsoft.com/office/drawing/2014/main" id="{56F05306-E858-4AD6-9044-0829EB27D9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5">
              <a:extLst>
                <a:ext uri="{FF2B5EF4-FFF2-40B4-BE49-F238E27FC236}">
                  <a16:creationId xmlns:a16="http://schemas.microsoft.com/office/drawing/2014/main" id="{32901447-608B-4121-B7E4-6FCEAEA250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6">
              <a:extLst>
                <a:ext uri="{FF2B5EF4-FFF2-40B4-BE49-F238E27FC236}">
                  <a16:creationId xmlns:a16="http://schemas.microsoft.com/office/drawing/2014/main" id="{39190006-5196-47DB-99AE-94D3B7F045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7">
              <a:extLst>
                <a:ext uri="{FF2B5EF4-FFF2-40B4-BE49-F238E27FC236}">
                  <a16:creationId xmlns:a16="http://schemas.microsoft.com/office/drawing/2014/main" id="{8604054B-C93B-45A8-AB0E-E434861452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8">
              <a:extLst>
                <a:ext uri="{FF2B5EF4-FFF2-40B4-BE49-F238E27FC236}">
                  <a16:creationId xmlns:a16="http://schemas.microsoft.com/office/drawing/2014/main" id="{D0EFF960-9F83-4FFE-BF82-B52577442D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39">
              <a:extLst>
                <a:ext uri="{FF2B5EF4-FFF2-40B4-BE49-F238E27FC236}">
                  <a16:creationId xmlns:a16="http://schemas.microsoft.com/office/drawing/2014/main" id="{99D3D888-B3BA-4D97-B256-1108E2C3F2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0">
              <a:extLst>
                <a:ext uri="{FF2B5EF4-FFF2-40B4-BE49-F238E27FC236}">
                  <a16:creationId xmlns:a16="http://schemas.microsoft.com/office/drawing/2014/main" id="{7F59FA3C-1276-422B-80A8-04EF5B7FFB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1">
              <a:extLst>
                <a:ext uri="{FF2B5EF4-FFF2-40B4-BE49-F238E27FC236}">
                  <a16:creationId xmlns:a16="http://schemas.microsoft.com/office/drawing/2014/main" id="{0F1A5475-0A1C-4B1A-97EC-5E3CD80675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2">
              <a:extLst>
                <a:ext uri="{FF2B5EF4-FFF2-40B4-BE49-F238E27FC236}">
                  <a16:creationId xmlns:a16="http://schemas.microsoft.com/office/drawing/2014/main" id="{A3DDBAEE-DF7C-4EC8-94DD-05D69B1CDE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3">
              <a:extLst>
                <a:ext uri="{FF2B5EF4-FFF2-40B4-BE49-F238E27FC236}">
                  <a16:creationId xmlns:a16="http://schemas.microsoft.com/office/drawing/2014/main" id="{D5F93DF4-E313-489C-8E2A-B483A92DED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4">
              <a:extLst>
                <a:ext uri="{FF2B5EF4-FFF2-40B4-BE49-F238E27FC236}">
                  <a16:creationId xmlns:a16="http://schemas.microsoft.com/office/drawing/2014/main" id="{4DC15CBD-9941-4E37-A8B4-F231D3B315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5">
              <a:extLst>
                <a:ext uri="{FF2B5EF4-FFF2-40B4-BE49-F238E27FC236}">
                  <a16:creationId xmlns:a16="http://schemas.microsoft.com/office/drawing/2014/main" id="{9ADB481C-21A1-49F8-ACE4-4CD0729D92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6">
              <a:extLst>
                <a:ext uri="{FF2B5EF4-FFF2-40B4-BE49-F238E27FC236}">
                  <a16:creationId xmlns:a16="http://schemas.microsoft.com/office/drawing/2014/main" id="{E4D2031E-0A6F-4C49-9ED4-AB51D06F0F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7">
              <a:extLst>
                <a:ext uri="{FF2B5EF4-FFF2-40B4-BE49-F238E27FC236}">
                  <a16:creationId xmlns:a16="http://schemas.microsoft.com/office/drawing/2014/main" id="{C44C9E42-3F3B-4C13-A2DA-02F22BA28A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8">
              <a:extLst>
                <a:ext uri="{FF2B5EF4-FFF2-40B4-BE49-F238E27FC236}">
                  <a16:creationId xmlns:a16="http://schemas.microsoft.com/office/drawing/2014/main" id="{01353E56-76A6-4F6D-B228-D349DD153DA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49">
              <a:extLst>
                <a:ext uri="{FF2B5EF4-FFF2-40B4-BE49-F238E27FC236}">
                  <a16:creationId xmlns:a16="http://schemas.microsoft.com/office/drawing/2014/main" id="{61622A06-0465-4E80-BE10-ABA3B3FE3D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0">
              <a:extLst>
                <a:ext uri="{FF2B5EF4-FFF2-40B4-BE49-F238E27FC236}">
                  <a16:creationId xmlns:a16="http://schemas.microsoft.com/office/drawing/2014/main" id="{87927BE2-A3FC-4F6C-B8B1-028431DC64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1">
              <a:extLst>
                <a:ext uri="{FF2B5EF4-FFF2-40B4-BE49-F238E27FC236}">
                  <a16:creationId xmlns:a16="http://schemas.microsoft.com/office/drawing/2014/main" id="{9AB4F4C4-EA49-4CC5-B240-860DE380C31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2">
              <a:extLst>
                <a:ext uri="{FF2B5EF4-FFF2-40B4-BE49-F238E27FC236}">
                  <a16:creationId xmlns:a16="http://schemas.microsoft.com/office/drawing/2014/main" id="{357BA5D2-76BC-4D95-9315-2DE8D62D55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3">
              <a:extLst>
                <a:ext uri="{FF2B5EF4-FFF2-40B4-BE49-F238E27FC236}">
                  <a16:creationId xmlns:a16="http://schemas.microsoft.com/office/drawing/2014/main" id="{DCED355D-42FD-4686-B0EF-0E3062E19E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4">
              <a:extLst>
                <a:ext uri="{FF2B5EF4-FFF2-40B4-BE49-F238E27FC236}">
                  <a16:creationId xmlns:a16="http://schemas.microsoft.com/office/drawing/2014/main" id="{0958AEB7-DBAD-45AC-9AB2-48F0F17659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5">
              <a:extLst>
                <a:ext uri="{FF2B5EF4-FFF2-40B4-BE49-F238E27FC236}">
                  <a16:creationId xmlns:a16="http://schemas.microsoft.com/office/drawing/2014/main" id="{D21079D7-F09E-4BC4-907F-AB73704555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6">
              <a:extLst>
                <a:ext uri="{FF2B5EF4-FFF2-40B4-BE49-F238E27FC236}">
                  <a16:creationId xmlns:a16="http://schemas.microsoft.com/office/drawing/2014/main" id="{A704AF6D-383A-461D-9A8E-803EB90DE59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7">
              <a:extLst>
                <a:ext uri="{FF2B5EF4-FFF2-40B4-BE49-F238E27FC236}">
                  <a16:creationId xmlns:a16="http://schemas.microsoft.com/office/drawing/2014/main" id="{FC012E4A-28D8-454A-A556-8AC6B0EB0B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8">
              <a:extLst>
                <a:ext uri="{FF2B5EF4-FFF2-40B4-BE49-F238E27FC236}">
                  <a16:creationId xmlns:a16="http://schemas.microsoft.com/office/drawing/2014/main" id="{905E96C3-CEAF-465F-98F7-C346C851D7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59">
              <a:extLst>
                <a:ext uri="{FF2B5EF4-FFF2-40B4-BE49-F238E27FC236}">
                  <a16:creationId xmlns:a16="http://schemas.microsoft.com/office/drawing/2014/main" id="{B96BC9E4-E5E9-4941-BC5B-77E75A08F2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0">
              <a:extLst>
                <a:ext uri="{FF2B5EF4-FFF2-40B4-BE49-F238E27FC236}">
                  <a16:creationId xmlns:a16="http://schemas.microsoft.com/office/drawing/2014/main" id="{094DCF66-2169-4747-B305-D494F1D1B5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1">
              <a:extLst>
                <a:ext uri="{FF2B5EF4-FFF2-40B4-BE49-F238E27FC236}">
                  <a16:creationId xmlns:a16="http://schemas.microsoft.com/office/drawing/2014/main" id="{4AEC03C8-5E0C-4AFF-AE73-885A440478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9" name="Freeform 62">
              <a:extLst>
                <a:ext uri="{FF2B5EF4-FFF2-40B4-BE49-F238E27FC236}">
                  <a16:creationId xmlns:a16="http://schemas.microsoft.com/office/drawing/2014/main" id="{2F0EA371-30C6-42A1-8D7F-5F691CCF4E2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117761383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75" name="Text Placeholder 140">
            <a:extLst>
              <a:ext uri="{FF2B5EF4-FFF2-40B4-BE49-F238E27FC236}">
                <a16:creationId xmlns:a16="http://schemas.microsoft.com/office/drawing/2014/main" id="{F8C9875D-6ED4-4691-B4EE-6BE289CEFD8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0" name="Picture Placeholder 138">
            <a:extLst>
              <a:ext uri="{FF2B5EF4-FFF2-40B4-BE49-F238E27FC236}">
                <a16:creationId xmlns:a16="http://schemas.microsoft.com/office/drawing/2014/main" id="{D91BA0D4-62CE-4418-96F2-0B48EF32B9D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601F3602-2361-40F0-A995-ABA050961AB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26802196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C6C5FD4-26B4-4C9F-9FC8-80D375B3C3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smtClean="0"/>
              <a:t>‹#›</a:t>
            </a:fld>
            <a:endParaRPr lang="en-AU"/>
          </a:p>
        </p:txBody>
      </p:sp>
      <p:sp>
        <p:nvSpPr>
          <p:cNvPr id="64" name="Title 63">
            <a:extLst>
              <a:ext uri="{FF2B5EF4-FFF2-40B4-BE49-F238E27FC236}">
                <a16:creationId xmlns:a16="http://schemas.microsoft.com/office/drawing/2014/main" id="{6588F683-12EB-403B-8215-D3E8334816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41772125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Discove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9821C742-34A7-4634-ABFF-1A8C76DB814E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9808" t="-43218" r="-79808" b="-4321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1" name="Text Placeholder 140">
            <a:extLst>
              <a:ext uri="{FF2B5EF4-FFF2-40B4-BE49-F238E27FC236}">
                <a16:creationId xmlns:a16="http://schemas.microsoft.com/office/drawing/2014/main" id="{E2C11A33-E2C2-4ED9-A0FF-F9E78469F2C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CFA768B8-D2D1-447E-9F0E-47C681CCC99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57847716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Fluid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E3563E49-DAF7-4206-AAD7-38E789258387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9425" t="-59426" r="-32309" b="-3230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0BA02072-FEDB-429A-A4C0-22D59D09BF0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0ABA4448-A18D-4663-B455-EAD951F8620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88765359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Strengt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0176FAE9-F8D7-45AD-AA56-97F65AF5C7CF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2409" t="-42275" r="-52944" b="-43075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7B87D9FE-C85C-4214-9157-DD7F3ED28A3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315BBA84-73B3-48DF-B6EE-69867E46B6E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38731914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Stru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229705A0-38F7-4A9C-86A4-2F68DE74B02E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8781" t="-8782" r="-19370" b="-1936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4D897568-993B-4A02-A134-6722AC6A986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CA8F343C-4D99-4A43-995F-05ACA5C64EB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7824678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Commun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0624966D-E4EA-4F50-9BB6-48291DC82572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8854" t="-32933" r="-6493" b="-241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7C435E10-BA07-43CA-946E-F929538E56E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8818C800-1FD7-46E3-9513-EDED28C7D41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1317661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Knowled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054BDF27-BFAD-478C-A199-3DB667D3F5E8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8854" t="-32933" r="-6493" b="-241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219F3B99-BA96-428A-8B96-08B07C39576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3E6A1775-999F-4891-AEA1-BDBEAF077E5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32586113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Lear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9F2674CC-72EB-4595-86BE-D02CD83455CE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4019" t="-38771" r="-74019" b="-38771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4" name="Text Placeholder 140">
            <a:extLst>
              <a:ext uri="{FF2B5EF4-FFF2-40B4-BE49-F238E27FC236}">
                <a16:creationId xmlns:a16="http://schemas.microsoft.com/office/drawing/2014/main" id="{C2FB46BE-AAF7-42FF-9037-1C6EE88FE3B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262CC006-DD2A-4ACA-910F-2010703F4F3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16213437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Mov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6725A7B3-05B9-43EC-BD6A-2951B7878023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4594" t="-16266" r="-34594" b="-1626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3AF26A12-2ED5-4400-ADF5-846B94638FB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EDA5586F-18E7-4601-96CA-50CD2AA81EC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63850342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Discove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C553431B-6092-48C5-AD7C-F30516D7A383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9808" t="-43218" r="-79808" b="-4321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2" name="Text Placeholder 140">
            <a:extLst>
              <a:ext uri="{FF2B5EF4-FFF2-40B4-BE49-F238E27FC236}">
                <a16:creationId xmlns:a16="http://schemas.microsoft.com/office/drawing/2014/main" id="{B4389B36-E541-48E7-A912-C35EE13572D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2BA1EDDF-3973-431D-958F-640EC310C4D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19957189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Picture Placeholder 74">
            <a:extLst>
              <a:ext uri="{FF2B5EF4-FFF2-40B4-BE49-F238E27FC236}">
                <a16:creationId xmlns:a16="http://schemas.microsoft.com/office/drawing/2014/main" id="{3E2304DD-D55D-458E-8153-0D330BDFEFF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" y="1"/>
            <a:ext cx="12204000" cy="6857998"/>
          </a:xfrm>
          <a:solidFill>
            <a:schemeClr val="bg1">
              <a:lumMod val="85000"/>
            </a:schemeClr>
          </a:solidFill>
        </p:spPr>
        <p:txBody>
          <a:bodyPr lIns="360000" tIns="360000" rIns="360000" bIns="360000">
            <a:norm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GB" noProof="0"/>
              <a:t>Click icon to add picture</a:t>
            </a:r>
            <a:endParaRPr lang="en-AU" noProof="0"/>
          </a:p>
        </p:txBody>
      </p:sp>
      <p:sp>
        <p:nvSpPr>
          <p:cNvPr id="73" name="Subtitle 72">
            <a:extLst>
              <a:ext uri="{FF2B5EF4-FFF2-40B4-BE49-F238E27FC236}">
                <a16:creationId xmlns:a16="http://schemas.microsoft.com/office/drawing/2014/main" id="{2993D1DC-23D0-40CA-BA80-0CCA239AC610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0" y="0"/>
            <a:ext cx="5729283" cy="6857998"/>
          </a:xfrm>
          <a:custGeom>
            <a:avLst/>
            <a:gdLst>
              <a:gd name="connsiteX0" fmla="*/ 0 w 5729283"/>
              <a:gd name="connsiteY0" fmla="*/ 0 h 6857998"/>
              <a:gd name="connsiteX1" fmla="*/ 4311112 w 5729283"/>
              <a:gd name="connsiteY1" fmla="*/ 0 h 6857998"/>
              <a:gd name="connsiteX2" fmla="*/ 5729283 w 5729283"/>
              <a:gd name="connsiteY2" fmla="*/ 5316930 h 6857998"/>
              <a:gd name="connsiteX3" fmla="*/ 0 w 5729283"/>
              <a:gd name="connsiteY3" fmla="*/ 6857998 h 685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29283" h="6857998">
                <a:moveTo>
                  <a:pt x="0" y="0"/>
                </a:moveTo>
                <a:lnTo>
                  <a:pt x="4311112" y="0"/>
                </a:lnTo>
                <a:lnTo>
                  <a:pt x="5729283" y="5316930"/>
                </a:lnTo>
                <a:lnTo>
                  <a:pt x="0" y="6857998"/>
                </a:lnTo>
                <a:close/>
              </a:path>
            </a:pathLst>
          </a:custGeom>
          <a:solidFill>
            <a:schemeClr val="bg1">
              <a:alpha val="80000"/>
            </a:schemeClr>
          </a:solidFill>
        </p:spPr>
        <p:txBody>
          <a:bodyPr wrap="square" lIns="576000" tIns="2484000" rIns="1404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37" name="Text Placeholder 135">
            <a:extLst>
              <a:ext uri="{FF2B5EF4-FFF2-40B4-BE49-F238E27FC236}">
                <a16:creationId xmlns:a16="http://schemas.microsoft.com/office/drawing/2014/main" id="{081B6B67-7D18-4A84-A9C8-F8EB715A3FB3}"/>
              </a:ext>
            </a:extLst>
          </p:cNvPr>
          <p:cNvSpPr>
            <a:spLocks noGrp="1" noChangeAspect="1"/>
          </p:cNvSpPr>
          <p:nvPr>
            <p:ph type="body" sz="quarter" idx="14" hasCustomPrompt="1"/>
          </p:nvPr>
        </p:nvSpPr>
        <p:spPr>
          <a:xfrm>
            <a:off x="607255" y="616633"/>
            <a:ext cx="1440000" cy="1440000"/>
          </a:xfrm>
          <a:blipFill dpi="0" rotWithShape="1">
            <a:blip r:embed="rId2"/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39" name="Text Placeholder 140">
            <a:extLst>
              <a:ext uri="{FF2B5EF4-FFF2-40B4-BE49-F238E27FC236}">
                <a16:creationId xmlns:a16="http://schemas.microsoft.com/office/drawing/2014/main" id="{57544754-61DA-4535-96B6-21D24A61885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0063" y="5265337"/>
            <a:ext cx="356711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8" name="Text Placeholder 135">
            <a:extLst>
              <a:ext uri="{FF2B5EF4-FFF2-40B4-BE49-F238E27FC236}">
                <a16:creationId xmlns:a16="http://schemas.microsoft.com/office/drawing/2014/main" id="{08BE5594-C448-4AC9-B08C-E09264A1634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7255" y="52093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14439700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Fluid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86F4D0A5-6CC7-400E-9C3C-0694666F6F88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9425" t="-59426" r="-32309" b="-3230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C8E1928D-065A-4AB1-9DF2-3C1374F8D11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E11A1BDE-E875-46F4-AFCD-40A30102811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960759155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Strengt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44E114E6-BD85-4C72-BAB6-6A2A343DA8D5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2409" t="-42275" r="-52944" b="-43075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3156ADEC-0272-4274-9765-6F13B085BBD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13892CA3-1F3C-40B3-9F82-3B2099571FB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501475132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Stru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FCFB8DF9-51A8-485E-9F12-E5A3330F489E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8781" t="-8782" r="-19370" b="-1936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2DDB1C3D-68C3-412D-8EB3-97570F00136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28C843FD-33AA-4EEC-9FDF-27DC52E9A1E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13425663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Commun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9C7F53C6-9053-440C-8E3D-971AFB12FFFC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8854" t="-32933" r="-6493" b="-241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7AF040AB-A5DC-4D6D-B6BA-75BCAFC7AAFC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E51F7505-AB35-46E5-9D36-6EFD604C99A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26421944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Knowled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54420FA1-8DAE-4658-86CF-B5658CDC24E1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4019" t="-38771" r="-74019" b="-38771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4" name="Text Placeholder 140">
            <a:extLst>
              <a:ext uri="{FF2B5EF4-FFF2-40B4-BE49-F238E27FC236}">
                <a16:creationId xmlns:a16="http://schemas.microsoft.com/office/drawing/2014/main" id="{234B86AF-61C0-4BEF-AED9-AB6E1045862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51EC55AF-72F6-4B80-B565-E4736853BBD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801427511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Lear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C8A16490-7A25-479D-8887-224357329F51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4019" t="-38771" r="-74019" b="-38771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E5F69457-834C-4B3E-AF4C-CDBC7D6FC8A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AC135A83-4349-4D19-A851-56FC171B943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579807118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Mov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EABDE6FE-819A-4678-A6E8-009E38A1A568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4594" t="-16266" r="-34594" b="-1626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4" name="Text Placeholder 140">
            <a:extLst>
              <a:ext uri="{FF2B5EF4-FFF2-40B4-BE49-F238E27FC236}">
                <a16:creationId xmlns:a16="http://schemas.microsoft.com/office/drawing/2014/main" id="{FD7259D0-6B32-4DE1-8F13-A21A1C988BF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D42A6F0E-E106-4C5B-90DE-D6097D2850F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126318417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Discove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60928" t="-30644" r="-107570" b="-2669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8" name="Text Placeholder 140">
            <a:extLst>
              <a:ext uri="{FF2B5EF4-FFF2-40B4-BE49-F238E27FC236}">
                <a16:creationId xmlns:a16="http://schemas.microsoft.com/office/drawing/2014/main" id="{4CE4066F-5CB1-43C1-8385-16A6CA0296A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7C590671-A7C1-4FD2-8937-335D342E216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88980855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Fluid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122106" t="-35294" r="-54327" b="-2669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C88C7B38-255E-4D79-80C8-2A025E1CFAC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EC7B1783-9A42-4500-B3D5-978D81F0206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717561155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Strength">
    <p:bg>
      <p:bgPr>
        <a:blipFill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5179" t="-40292" r="-67666" b="-4637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B37A7C5F-6C97-4907-9B6E-CAD54B542D5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89411580-DB87-4A03-8CAA-0596920BA9B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52765696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partn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47" name="Text Placeholder 140">
            <a:extLst>
              <a:ext uri="{FF2B5EF4-FFF2-40B4-BE49-F238E27FC236}">
                <a16:creationId xmlns:a16="http://schemas.microsoft.com/office/drawing/2014/main" id="{74859718-6497-4295-886B-BD752B23C84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494666" y="686883"/>
            <a:ext cx="376557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Picture Placeholder 138">
            <a:extLst>
              <a:ext uri="{FF2B5EF4-FFF2-40B4-BE49-F238E27FC236}">
                <a16:creationId xmlns:a16="http://schemas.microsoft.com/office/drawing/2014/main" id="{F66FA02B-43F8-442C-A7E5-0D31D41E9CEF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41F2942-2F48-4595-B815-42D3F57C14B8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500062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79" name="Picture Placeholder 2">
            <a:extLst>
              <a:ext uri="{FF2B5EF4-FFF2-40B4-BE49-F238E27FC236}">
                <a16:creationId xmlns:a16="http://schemas.microsoft.com/office/drawing/2014/main" id="{649337E6-8710-4F9B-AE53-FDDFC8849CF6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2601859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80" name="Picture Placeholder 2">
            <a:extLst>
              <a:ext uri="{FF2B5EF4-FFF2-40B4-BE49-F238E27FC236}">
                <a16:creationId xmlns:a16="http://schemas.microsoft.com/office/drawing/2014/main" id="{2E04A960-7ECB-4B73-A38E-482CE39F43DB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4703656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81" name="Text Placeholder 135">
            <a:extLst>
              <a:ext uri="{FF2B5EF4-FFF2-40B4-BE49-F238E27FC236}">
                <a16:creationId xmlns:a16="http://schemas.microsoft.com/office/drawing/2014/main" id="{440AA25A-4016-4893-8A83-7E4393420338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2601859" y="630906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724630264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Stru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6836" t="-3166" r="-52387" b="-5787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47EAFC36-6B42-4718-B950-E73D679183E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A2C5AC15-2F83-4DFF-A7D6-FDC451DF0F7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920419924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Commun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7082" t="-12072" r="-54824" b="-156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3" name="Text Placeholder 140">
            <a:extLst>
              <a:ext uri="{FF2B5EF4-FFF2-40B4-BE49-F238E27FC236}">
                <a16:creationId xmlns:a16="http://schemas.microsoft.com/office/drawing/2014/main" id="{9A35FC83-B4F8-4E38-8B51-53931CF7E2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59D845B7-610D-45D7-886B-50A578383BF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81920816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Knowled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0012" t="-12876" r="-48014" b="-132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97A5019C-6BF2-4398-8DAA-FF283C94EA0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47F16148-6109-4250-8F2B-85B5C621F02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55453532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Lear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3571" t="-17583" r="-76930" b="-3028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77A3F8CD-5F2E-491B-926F-DCC7B4CAEC7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A495759F-BC16-45E8-9CE1-BF7AC6B52D0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484752251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Mov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9968" t="-3581" r="-35868" b="-8815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3" name="Text Placeholder 140">
            <a:extLst>
              <a:ext uri="{FF2B5EF4-FFF2-40B4-BE49-F238E27FC236}">
                <a16:creationId xmlns:a16="http://schemas.microsoft.com/office/drawing/2014/main" id="{06AF1983-185F-47DE-98ED-8E65C1C77DF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8D9D2841-CD85-42CB-9788-F269FA32FEC4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612140588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Title and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16358" y="1532415"/>
            <a:ext cx="11408407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79B32D-F9FA-4261-B185-C59FA1578162}" type="datetime1">
              <a:rPr lang="en-AU" noProof="0" smtClean="0"/>
              <a:t>23/11/2021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</p:spTree>
    <p:extLst>
      <p:ext uri="{BB962C8B-B14F-4D97-AF65-F5344CB8AC3E}">
        <p14:creationId xmlns:p14="http://schemas.microsoft.com/office/powerpoint/2010/main" val="3097098621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Two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16358" y="1532415"/>
            <a:ext cx="5400000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79B32D-F9FA-4261-B185-C59FA1578162}" type="datetime1">
              <a:rPr lang="en-AU" noProof="0" smtClean="0"/>
              <a:t>23/11/2021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67A73130-BD65-49F1-9021-B25378530968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6313741" y="1532415"/>
            <a:ext cx="5400000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29001401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Two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53400A-F88E-43AE-A990-A2146D650ECD}" type="datetime1">
              <a:rPr lang="en-AU" noProof="0" smtClean="0"/>
              <a:t>23/11/2021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16358" y="1532415"/>
            <a:ext cx="11408407" cy="4459190"/>
          </a:xfrm>
        </p:spPr>
        <p:txBody>
          <a:bodyPr numCol="2" spcCol="360000"/>
          <a:lstStyle>
            <a:lvl1pPr>
              <a:defRPr/>
            </a:lvl1pPr>
          </a:lstStyle>
          <a:p>
            <a:pPr lvl="0"/>
            <a:r>
              <a:rPr lang="en-AU" noProof="0" dirty="0"/>
              <a:t>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93249174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Three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757AC4-CA73-4AA5-94CF-7FC707DB7435}" type="datetime1">
              <a:rPr lang="en-AU" noProof="0" smtClean="0"/>
              <a:t>23/11/2021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8" y="1532415"/>
            <a:ext cx="11408407" cy="4459189"/>
          </a:xfrm>
        </p:spPr>
        <p:txBody>
          <a:bodyPr numCol="3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3440542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and Pres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7559430" cy="592453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6447022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3C0ED71-D102-4A47-8D49-527E513DAA18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7" name="Picture Placeholder 8">
            <a:extLst>
              <a:ext uri="{FF2B5EF4-FFF2-40B4-BE49-F238E27FC236}">
                <a16:creationId xmlns:a16="http://schemas.microsoft.com/office/drawing/2014/main" id="{2DF14112-10F2-4A1F-8E84-625C042A78A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136900" y="433468"/>
            <a:ext cx="3621629" cy="5739039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5545" t="-2787" r="-25545" b="-2787"/>
            </a:stretch>
          </a:blip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icon to add image of presenter</a:t>
            </a:r>
          </a:p>
        </p:txBody>
      </p:sp>
      <p:sp>
        <p:nvSpPr>
          <p:cNvPr id="10" name="Media Placeholder 5">
            <a:extLst>
              <a:ext uri="{FF2B5EF4-FFF2-40B4-BE49-F238E27FC236}">
                <a16:creationId xmlns:a16="http://schemas.microsoft.com/office/drawing/2014/main" id="{D4618085-6A58-496C-A30D-555A1C153755}"/>
              </a:ext>
            </a:extLst>
          </p:cNvPr>
          <p:cNvSpPr>
            <a:spLocks noGrp="1"/>
          </p:cNvSpPr>
          <p:nvPr>
            <p:ph type="media" sz="quarter" idx="17" hasCustomPrompt="1"/>
          </p:nvPr>
        </p:nvSpPr>
        <p:spPr>
          <a:xfrm>
            <a:off x="433469" y="2124868"/>
            <a:ext cx="7442318" cy="4047639"/>
          </a:xfrm>
          <a:solidFill>
            <a:schemeClr val="bg1">
              <a:lumMod val="85000"/>
            </a:schemeClr>
          </a:solidFill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icon to add video 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48E018D-B91E-4FCF-8E3D-E1119B796B64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23/11/2021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0674060-CB40-4866-BC46-412241E584C8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144373596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partn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0" name="Picture Placeholder 138">
            <a:extLst>
              <a:ext uri="{FF2B5EF4-FFF2-40B4-BE49-F238E27FC236}">
                <a16:creationId xmlns:a16="http://schemas.microsoft.com/office/drawing/2014/main" id="{D91BA0D4-62CE-4418-96F2-0B48EF32B9D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6" name="Picture Placeholder 2">
            <a:extLst>
              <a:ext uri="{FF2B5EF4-FFF2-40B4-BE49-F238E27FC236}">
                <a16:creationId xmlns:a16="http://schemas.microsoft.com/office/drawing/2014/main" id="{A60525C7-BF5C-4763-BFD2-4489EB5B78B7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500062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67" name="Picture Placeholder 2">
            <a:extLst>
              <a:ext uri="{FF2B5EF4-FFF2-40B4-BE49-F238E27FC236}">
                <a16:creationId xmlns:a16="http://schemas.microsoft.com/office/drawing/2014/main" id="{2B0AC9A8-08B7-4674-84A9-EE81504DB88C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2601859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68" name="Picture Placeholder 2">
            <a:extLst>
              <a:ext uri="{FF2B5EF4-FFF2-40B4-BE49-F238E27FC236}">
                <a16:creationId xmlns:a16="http://schemas.microsoft.com/office/drawing/2014/main" id="{05998953-BBE0-4246-B9BC-50453554F00A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4703656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132" name="Text Placeholder 140">
            <a:extLst>
              <a:ext uri="{FF2B5EF4-FFF2-40B4-BE49-F238E27FC236}">
                <a16:creationId xmlns:a16="http://schemas.microsoft.com/office/drawing/2014/main" id="{CF59814C-B444-4ECE-A32B-683E53AD205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494666" y="686883"/>
            <a:ext cx="3776837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4" name="Text Placeholder 135">
            <a:extLst>
              <a:ext uri="{FF2B5EF4-FFF2-40B4-BE49-F238E27FC236}">
                <a16:creationId xmlns:a16="http://schemas.microsoft.com/office/drawing/2014/main" id="{4AA778C4-F038-4603-85A2-34141147C14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2601859" y="630906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522916614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9" y="1532415"/>
            <a:ext cx="6326668" cy="4459190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59" y="433469"/>
            <a:ext cx="4829371" cy="573903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4B5C923-130F-4CE2-B289-D278C823149A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2AA6262-DA14-43FE-B7AA-479C75CB9FFA}"/>
              </a:ext>
            </a:extLst>
          </p:cNvPr>
          <p:cNvSpPr>
            <a:spLocks noGrp="1"/>
          </p:cNvSpPr>
          <p:nvPr>
            <p:ph type="dt" sz="half" idx="17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23/11/2021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2F1FC4A-C989-4916-B28D-469943DEEFD4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174628951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wo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9" y="1532415"/>
            <a:ext cx="6326668" cy="3894165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6CEFDF54-79BF-4A62-9A89-30BB4DEA2C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4BF7CC0-017F-45FE-92AB-638C82778A12}"/>
              </a:ext>
            </a:extLst>
          </p:cNvPr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6" name="Picture Placeholder 8">
            <a:extLst>
              <a:ext uri="{FF2B5EF4-FFF2-40B4-BE49-F238E27FC236}">
                <a16:creationId xmlns:a16="http://schemas.microsoft.com/office/drawing/2014/main" id="{D5D96E0D-0308-450C-A1B8-18356D2C1715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929160" y="433470"/>
            <a:ext cx="4829370" cy="278970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7" name="Picture Placeholder 8">
            <a:extLst>
              <a:ext uri="{FF2B5EF4-FFF2-40B4-BE49-F238E27FC236}">
                <a16:creationId xmlns:a16="http://schemas.microsoft.com/office/drawing/2014/main" id="{84117D5A-86B7-4AD4-AEA3-09FD38F3CFB8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AF26E98-E7B3-401C-BBD3-44AED288710C}"/>
              </a:ext>
            </a:extLst>
          </p:cNvPr>
          <p:cNvSpPr>
            <a:spLocks noGrp="1"/>
          </p:cNvSpPr>
          <p:nvPr>
            <p:ph type="dt" sz="half" idx="25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23/11/2021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353FC3F-C9AF-4833-9D51-51399AED9176}"/>
              </a:ext>
            </a:extLst>
          </p:cNvPr>
          <p:cNvSpPr>
            <a:spLocks noGrp="1"/>
          </p:cNvSpPr>
          <p:nvPr>
            <p:ph type="sldNum" sz="quarter" idx="26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4102397365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hre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9" y="1532415"/>
            <a:ext cx="6326668" cy="4459190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2A715146-2554-48EE-B19F-EB08682D4D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0DA04E8-A36A-4835-AEDD-DEE7F9EE0FA4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1" name="Picture Placeholder 8">
            <a:extLst>
              <a:ext uri="{FF2B5EF4-FFF2-40B4-BE49-F238E27FC236}">
                <a16:creationId xmlns:a16="http://schemas.microsoft.com/office/drawing/2014/main" id="{2EBC3B63-F8E6-4CD5-A3CE-0A68BD6D24E9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2" name="Picture Placeholder 8">
            <a:extLst>
              <a:ext uri="{FF2B5EF4-FFF2-40B4-BE49-F238E27FC236}">
                <a16:creationId xmlns:a16="http://schemas.microsoft.com/office/drawing/2014/main" id="{E739982C-B3F1-49FA-A015-50C5BA9FD40B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929160" y="433469"/>
            <a:ext cx="2340000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3" name="Picture Placeholder 8">
            <a:extLst>
              <a:ext uri="{FF2B5EF4-FFF2-40B4-BE49-F238E27FC236}">
                <a16:creationId xmlns:a16="http://schemas.microsoft.com/office/drawing/2014/main" id="{31841E0A-6DB9-42D0-BD80-57DE7F80C2ED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9465648" y="433469"/>
            <a:ext cx="2292882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5D3F4A80-45A0-4953-8364-5BB35BEE19EA}"/>
              </a:ext>
            </a:extLst>
          </p:cNvPr>
          <p:cNvSpPr>
            <a:spLocks noGrp="1"/>
          </p:cNvSpPr>
          <p:nvPr>
            <p:ph type="dt" sz="half" idx="27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23/11/2021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49BD119-1E9F-42C8-BBE3-BA1D5B3AB4DB}"/>
              </a:ext>
            </a:extLst>
          </p:cNvPr>
          <p:cNvSpPr>
            <a:spLocks noGrp="1"/>
          </p:cNvSpPr>
          <p:nvPr>
            <p:ph type="sldNum" sz="quarter" idx="28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1226275339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four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9" y="1532415"/>
            <a:ext cx="6326668" cy="4459190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B543F44-FB67-4998-BE74-154B2E1079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FCC5649-0B68-4930-83FB-57F771940674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6" name="Picture Placeholder 8">
            <a:extLst>
              <a:ext uri="{FF2B5EF4-FFF2-40B4-BE49-F238E27FC236}">
                <a16:creationId xmlns:a16="http://schemas.microsoft.com/office/drawing/2014/main" id="{1A6C2717-A40C-4B91-A59E-476ABCBFA49D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7" name="Picture Placeholder 8">
            <a:extLst>
              <a:ext uri="{FF2B5EF4-FFF2-40B4-BE49-F238E27FC236}">
                <a16:creationId xmlns:a16="http://schemas.microsoft.com/office/drawing/2014/main" id="{E5CE3F13-4F10-496E-9AF5-EB9AD5EEB8CD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929160" y="433469"/>
            <a:ext cx="2340000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8" name="Picture Placeholder 8">
            <a:extLst>
              <a:ext uri="{FF2B5EF4-FFF2-40B4-BE49-F238E27FC236}">
                <a16:creationId xmlns:a16="http://schemas.microsoft.com/office/drawing/2014/main" id="{4F400719-C365-4225-A532-5F986A18ECA4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456458" y="433469"/>
            <a:ext cx="2302072" cy="133183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9" name="Picture Placeholder 8">
            <a:extLst>
              <a:ext uri="{FF2B5EF4-FFF2-40B4-BE49-F238E27FC236}">
                <a16:creationId xmlns:a16="http://schemas.microsoft.com/office/drawing/2014/main" id="{2B1DF00D-30B2-490C-B3B2-6E92730487D7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9456458" y="1953366"/>
            <a:ext cx="2302072" cy="127350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6AADCC63-20FE-4D59-BB93-369A8D612D40}"/>
              </a:ext>
            </a:extLst>
          </p:cNvPr>
          <p:cNvSpPr>
            <a:spLocks noGrp="1"/>
          </p:cNvSpPr>
          <p:nvPr>
            <p:ph type="dt" sz="half" idx="26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23/11/2021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4F80D9D-A3A2-4222-913D-0FD981A9D57E}"/>
              </a:ext>
            </a:extLst>
          </p:cNvPr>
          <p:cNvSpPr>
            <a:spLocks noGrp="1"/>
          </p:cNvSpPr>
          <p:nvPr>
            <p:ph type="sldNum" sz="quarter" idx="27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3109012553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33470" y="433470"/>
            <a:ext cx="11325062" cy="5991061"/>
          </a:xfrm>
          <a:solidFill>
            <a:schemeClr val="bg1">
              <a:lumMod val="85000"/>
            </a:schemeClr>
          </a:solidFill>
        </p:spPr>
        <p:txBody>
          <a:bodyPr lIns="936000" tIns="180000" rIns="180000" bIns="180000">
            <a:normAutofit/>
          </a:bodyPr>
          <a:lstStyle>
            <a:lvl1pPr algn="l"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28" name="Text Placeholder 135">
            <a:extLst>
              <a:ext uri="{FF2B5EF4-FFF2-40B4-BE49-F238E27FC236}">
                <a16:creationId xmlns:a16="http://schemas.microsoft.com/office/drawing/2014/main" id="{0C3C7B2F-708A-4AE4-81D4-A81DA4A14F40}"/>
              </a:ext>
            </a:extLst>
          </p:cNvPr>
          <p:cNvSpPr>
            <a:spLocks noGrp="1" noChangeAspect="1"/>
          </p:cNvSpPr>
          <p:nvPr>
            <p:ph type="body" sz="quarter" idx="15" hasCustomPrompt="1"/>
          </p:nvPr>
        </p:nvSpPr>
        <p:spPr>
          <a:xfrm>
            <a:off x="433470" y="433470"/>
            <a:ext cx="720000" cy="720000"/>
          </a:xfrm>
          <a:blipFill dpi="0" rotWithShape="1">
            <a:blip r:embed="rId2"/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29" name="Text Placeholder 140">
            <a:extLst>
              <a:ext uri="{FF2B5EF4-FFF2-40B4-BE49-F238E27FC236}">
                <a16:creationId xmlns:a16="http://schemas.microsoft.com/office/drawing/2014/main" id="{74E4AFED-1C0E-4349-B4D8-5619735862F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313784" y="2007045"/>
            <a:ext cx="2965787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bg1"/>
                </a:solidFill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 marL="0" indent="0">
              <a:buNone/>
              <a:defRPr sz="2000" b="0">
                <a:solidFill>
                  <a:schemeClr val="bg1"/>
                </a:solidFill>
              </a:defRPr>
            </a:lvl3pPr>
            <a:lvl4pPr>
              <a:defRPr sz="2000" b="0">
                <a:solidFill>
                  <a:schemeClr val="bg1"/>
                </a:solidFill>
              </a:defRPr>
            </a:lvl4pPr>
            <a:lvl5pPr>
              <a:defRPr sz="2000" b="0">
                <a:solidFill>
                  <a:schemeClr val="bg1"/>
                </a:solidFill>
              </a:defRPr>
            </a:lvl5pPr>
            <a:lvl6pPr>
              <a:defRPr sz="2000" b="0">
                <a:solidFill>
                  <a:schemeClr val="bg1"/>
                </a:solidFill>
              </a:defRPr>
            </a:lvl6pPr>
            <a:lvl7pPr>
              <a:defRPr sz="2000" b="0">
                <a:solidFill>
                  <a:schemeClr val="bg1"/>
                </a:solidFill>
              </a:defRPr>
            </a:lvl7pPr>
            <a:lvl8pPr>
              <a:defRPr sz="2000">
                <a:solidFill>
                  <a:schemeClr val="bg1"/>
                </a:solidFill>
              </a:defRPr>
            </a:lvl8pPr>
            <a:lvl9pPr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Use this for dark images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31" name="Text Placeholder 140">
            <a:extLst>
              <a:ext uri="{FF2B5EF4-FFF2-40B4-BE49-F238E27FC236}">
                <a16:creationId xmlns:a16="http://schemas.microsoft.com/office/drawing/2014/main" id="{3990CB9E-67EF-4DD1-AF68-044AF2AC02B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945656" y="2007045"/>
            <a:ext cx="2965787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tx2"/>
                </a:solidFill>
              </a:defRPr>
            </a:lvl1pPr>
            <a:lvl2pPr marL="0" indent="0">
              <a:buNone/>
              <a:defRPr sz="2000">
                <a:solidFill>
                  <a:schemeClr val="tx2"/>
                </a:solidFill>
              </a:defRPr>
            </a:lvl2pPr>
            <a:lvl3pPr marL="0" indent="0">
              <a:buNone/>
              <a:defRPr sz="2000" b="0">
                <a:solidFill>
                  <a:schemeClr val="tx2"/>
                </a:solidFill>
              </a:defRPr>
            </a:lvl3pPr>
            <a:lvl4pPr>
              <a:defRPr sz="2000" b="0">
                <a:solidFill>
                  <a:schemeClr val="tx2"/>
                </a:solidFill>
              </a:defRPr>
            </a:lvl4pPr>
            <a:lvl5pPr>
              <a:defRPr sz="2000" b="0">
                <a:solidFill>
                  <a:schemeClr val="tx2"/>
                </a:solidFill>
              </a:defRPr>
            </a:lvl5pPr>
            <a:lvl6pPr>
              <a:defRPr sz="2000" b="0">
                <a:solidFill>
                  <a:schemeClr val="tx2"/>
                </a:solidFill>
              </a:defRPr>
            </a:lvl6pPr>
            <a:lvl7pPr>
              <a:defRPr sz="2000" b="0">
                <a:solidFill>
                  <a:schemeClr val="tx2"/>
                </a:solidFill>
              </a:defRPr>
            </a:lvl7pPr>
            <a:lvl8pPr>
              <a:defRPr sz="2000">
                <a:solidFill>
                  <a:schemeClr val="tx2"/>
                </a:solidFill>
              </a:defRPr>
            </a:lvl8pPr>
            <a:lvl9pPr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Use this for light images</a:t>
            </a:r>
            <a:br>
              <a:rPr lang="en-AU" noProof="0" dirty="0"/>
            </a:br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83524917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C6C5FD4-26B4-4C9F-9FC8-80D375B3C3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smtClean="0"/>
              <a:t>‹#›</a:t>
            </a:fld>
            <a:endParaRPr lang="en-AU"/>
          </a:p>
        </p:txBody>
      </p:sp>
      <p:sp>
        <p:nvSpPr>
          <p:cNvPr id="64" name="Title 63">
            <a:extLst>
              <a:ext uri="{FF2B5EF4-FFF2-40B4-BE49-F238E27FC236}">
                <a16:creationId xmlns:a16="http://schemas.microsoft.com/office/drawing/2014/main" id="{6588F683-12EB-403B-8215-D3E8334816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82185188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Title and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16356" y="1532415"/>
            <a:ext cx="11408409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79B32D-F9FA-4261-B185-C59FA1578162}" type="datetime1">
              <a:rPr lang="en-AU" noProof="0" smtClean="0"/>
              <a:t>23/11/2021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</p:spTree>
    <p:extLst>
      <p:ext uri="{BB962C8B-B14F-4D97-AF65-F5344CB8AC3E}">
        <p14:creationId xmlns:p14="http://schemas.microsoft.com/office/powerpoint/2010/main" val="283428558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Two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16357" y="1532415"/>
            <a:ext cx="5400000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79B32D-F9FA-4261-B185-C59FA1578162}" type="datetime1">
              <a:rPr lang="en-AU" noProof="0" smtClean="0"/>
              <a:t>23/11/2021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67A73130-BD65-49F1-9021-B25378530968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6324765" y="1532415"/>
            <a:ext cx="5400000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84650407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Two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53400A-F88E-43AE-A990-A2146D650ECD}" type="datetime1">
              <a:rPr lang="en-AU" noProof="0" smtClean="0"/>
              <a:t>23/11/2021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16357" y="1532415"/>
            <a:ext cx="11408408" cy="4459190"/>
          </a:xfrm>
        </p:spPr>
        <p:txBody>
          <a:bodyPr numCol="2" spcCol="360000"/>
          <a:lstStyle>
            <a:lvl1pPr>
              <a:defRPr/>
            </a:lvl1pPr>
          </a:lstStyle>
          <a:p>
            <a:pPr lvl="0"/>
            <a:r>
              <a:rPr lang="en-AU" noProof="0" dirty="0"/>
              <a:t>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2848685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Three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757AC4-CA73-4AA5-94CF-7FC707DB7435}" type="datetime1">
              <a:rPr lang="en-AU" noProof="0" smtClean="0"/>
              <a:t>23/11/2021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11408408" cy="4459189"/>
          </a:xfrm>
        </p:spPr>
        <p:txBody>
          <a:bodyPr numCol="3" spcCol="360000"/>
          <a:lstStyle/>
          <a:p>
            <a:pPr lvl="0"/>
            <a:r>
              <a:rPr lang="en-GB" noProof="0"/>
              <a:t>Click to edit Master text styles</a:t>
            </a:r>
          </a:p>
          <a:p>
            <a:pPr lvl="1"/>
            <a:r>
              <a:rPr lang="en-GB" noProof="0"/>
              <a:t>Second level</a:t>
            </a:r>
          </a:p>
          <a:p>
            <a:pPr lvl="2"/>
            <a:r>
              <a:rPr lang="en-GB" noProof="0"/>
              <a:t>Third level</a:t>
            </a:r>
          </a:p>
          <a:p>
            <a:pPr lvl="3"/>
            <a:r>
              <a:rPr lang="en-GB" noProof="0"/>
              <a:t>Fourth level</a:t>
            </a:r>
          </a:p>
          <a:p>
            <a:pPr lvl="4"/>
            <a:r>
              <a:rPr lang="en-GB" noProof="0"/>
              <a:t>Fifth level</a:t>
            </a:r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144233490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image" Target="../media/image1.pn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.xml"/><Relationship Id="rId13" Type="http://schemas.openxmlformats.org/officeDocument/2006/relationships/slideLayout" Target="../slideLayouts/slideLayout33.xml"/><Relationship Id="rId18" Type="http://schemas.openxmlformats.org/officeDocument/2006/relationships/slideLayout" Target="../slideLayouts/slideLayout38.xml"/><Relationship Id="rId26" Type="http://schemas.openxmlformats.org/officeDocument/2006/relationships/image" Target="../media/image1.png"/><Relationship Id="rId3" Type="http://schemas.openxmlformats.org/officeDocument/2006/relationships/slideLayout" Target="../slideLayouts/slideLayout23.xml"/><Relationship Id="rId21" Type="http://schemas.openxmlformats.org/officeDocument/2006/relationships/slideLayout" Target="../slideLayouts/slideLayout41.xml"/><Relationship Id="rId7" Type="http://schemas.openxmlformats.org/officeDocument/2006/relationships/slideLayout" Target="../slideLayouts/slideLayout27.xml"/><Relationship Id="rId12" Type="http://schemas.openxmlformats.org/officeDocument/2006/relationships/slideLayout" Target="../slideLayouts/slideLayout32.xml"/><Relationship Id="rId17" Type="http://schemas.openxmlformats.org/officeDocument/2006/relationships/slideLayout" Target="../slideLayouts/slideLayout37.xml"/><Relationship Id="rId25" Type="http://schemas.openxmlformats.org/officeDocument/2006/relationships/theme" Target="../theme/theme2.xml"/><Relationship Id="rId2" Type="http://schemas.openxmlformats.org/officeDocument/2006/relationships/slideLayout" Target="../slideLayouts/slideLayout22.xml"/><Relationship Id="rId16" Type="http://schemas.openxmlformats.org/officeDocument/2006/relationships/slideLayout" Target="../slideLayouts/slideLayout36.xml"/><Relationship Id="rId20" Type="http://schemas.openxmlformats.org/officeDocument/2006/relationships/slideLayout" Target="../slideLayouts/slideLayout40.xml"/><Relationship Id="rId1" Type="http://schemas.openxmlformats.org/officeDocument/2006/relationships/slideLayout" Target="../slideLayouts/slideLayout21.xml"/><Relationship Id="rId6" Type="http://schemas.openxmlformats.org/officeDocument/2006/relationships/slideLayout" Target="../slideLayouts/slideLayout26.xml"/><Relationship Id="rId11" Type="http://schemas.openxmlformats.org/officeDocument/2006/relationships/slideLayout" Target="../slideLayouts/slideLayout31.xml"/><Relationship Id="rId24" Type="http://schemas.openxmlformats.org/officeDocument/2006/relationships/slideLayout" Target="../slideLayouts/slideLayout44.xml"/><Relationship Id="rId5" Type="http://schemas.openxmlformats.org/officeDocument/2006/relationships/slideLayout" Target="../slideLayouts/slideLayout25.xml"/><Relationship Id="rId15" Type="http://schemas.openxmlformats.org/officeDocument/2006/relationships/slideLayout" Target="../slideLayouts/slideLayout35.xml"/><Relationship Id="rId23" Type="http://schemas.openxmlformats.org/officeDocument/2006/relationships/slideLayout" Target="../slideLayouts/slideLayout43.xml"/><Relationship Id="rId10" Type="http://schemas.openxmlformats.org/officeDocument/2006/relationships/slideLayout" Target="../slideLayouts/slideLayout30.xml"/><Relationship Id="rId19" Type="http://schemas.openxmlformats.org/officeDocument/2006/relationships/slideLayout" Target="../slideLayouts/slideLayout39.xml"/><Relationship Id="rId4" Type="http://schemas.openxmlformats.org/officeDocument/2006/relationships/slideLayout" Target="../slideLayouts/slideLayout24.xml"/><Relationship Id="rId9" Type="http://schemas.openxmlformats.org/officeDocument/2006/relationships/slideLayout" Target="../slideLayouts/slideLayout29.xml"/><Relationship Id="rId14" Type="http://schemas.openxmlformats.org/officeDocument/2006/relationships/slideLayout" Target="../slideLayouts/slideLayout34.xml"/><Relationship Id="rId22" Type="http://schemas.openxmlformats.org/officeDocument/2006/relationships/slideLayout" Target="../slideLayouts/slideLayout4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DA9561C-11B4-4CC4-B271-3E59C981A7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10296000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/>
          <a:p>
            <a:r>
              <a:rPr lang="en-GB" noProof="0"/>
              <a:t>Click to edit Master title style</a:t>
            </a:r>
            <a:endParaRPr lang="en-AU" noProof="0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3A81F4D-4B89-424A-BC66-199E1E666F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16356" y="1532415"/>
            <a:ext cx="11408409" cy="437694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GB" noProof="0"/>
              <a:t>Click to edit Master text styles</a:t>
            </a:r>
          </a:p>
          <a:p>
            <a:pPr lvl="1"/>
            <a:r>
              <a:rPr lang="en-GB" noProof="0"/>
              <a:t>Second level</a:t>
            </a:r>
          </a:p>
          <a:p>
            <a:pPr lvl="2"/>
            <a:r>
              <a:rPr lang="en-GB" noProof="0"/>
              <a:t>Third level</a:t>
            </a:r>
          </a:p>
          <a:p>
            <a:pPr lvl="3"/>
            <a:r>
              <a:rPr lang="en-GB" noProof="0"/>
              <a:t>Fourth level</a:t>
            </a:r>
          </a:p>
          <a:p>
            <a:pPr lvl="4"/>
            <a:r>
              <a:rPr lang="en-GB" noProof="0"/>
              <a:t>Fifth level</a:t>
            </a:r>
            <a:endParaRPr lang="en-AU" noProof="0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76D8956-3042-4F51-A765-52197DEBA84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412983" y="6172501"/>
            <a:ext cx="24840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fld id="{15C1EA3C-26E9-4B87-838B-C7B127160328}" type="datetime1">
              <a:rPr lang="en-AU" noProof="0" smtClean="0"/>
              <a:t>23/11/2021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B9DE430-5DBA-4DE1-9C36-C5FAED4EAF1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6357" y="6172501"/>
            <a:ext cx="803542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D42F550-8FDF-4424-AA18-C456333334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60059" y="6172501"/>
            <a:ext cx="846000" cy="365125"/>
          </a:xfrm>
          <a:prstGeom prst="rect">
            <a:avLst/>
          </a:prstGeom>
        </p:spPr>
        <p:txBody>
          <a:bodyPr vert="horz" lIns="91440" tIns="45720" rIns="0" bIns="45720" rtlCol="0" anchor="ctr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  <p:grpSp>
        <p:nvGrpSpPr>
          <p:cNvPr id="183" name="Group 4">
            <a:extLst>
              <a:ext uri="{FF2B5EF4-FFF2-40B4-BE49-F238E27FC236}">
                <a16:creationId xmlns:a16="http://schemas.microsoft.com/office/drawing/2014/main" id="{072EBD70-BCDE-4FAF-82D8-65AC1DA65CF4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33469" y="432000"/>
            <a:ext cx="718160" cy="720000"/>
            <a:chOff x="2864" y="1181"/>
            <a:chExt cx="1952" cy="1957"/>
          </a:xfrm>
          <a:blipFill>
            <a:blip r:embed="rId22"/>
            <a:stretch>
              <a:fillRect/>
            </a:stretch>
          </a:blipFill>
        </p:grpSpPr>
        <p:sp>
          <p:nvSpPr>
            <p:cNvPr id="184" name="AutoShape 3">
              <a:extLst>
                <a:ext uri="{FF2B5EF4-FFF2-40B4-BE49-F238E27FC236}">
                  <a16:creationId xmlns:a16="http://schemas.microsoft.com/office/drawing/2014/main" id="{7ADBA37C-8433-4000-9C31-3EF9F3BF48CA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Rectangle 5">
              <a:extLst>
                <a:ext uri="{FF2B5EF4-FFF2-40B4-BE49-F238E27FC236}">
                  <a16:creationId xmlns:a16="http://schemas.microsoft.com/office/drawing/2014/main" id="{4AF65C91-7154-48D7-81E1-DE2A1615832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6">
              <a:extLst>
                <a:ext uri="{FF2B5EF4-FFF2-40B4-BE49-F238E27FC236}">
                  <a16:creationId xmlns:a16="http://schemas.microsoft.com/office/drawing/2014/main" id="{2567B816-663F-4518-AB67-FF7A98D83D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7">
              <a:extLst>
                <a:ext uri="{FF2B5EF4-FFF2-40B4-BE49-F238E27FC236}">
                  <a16:creationId xmlns:a16="http://schemas.microsoft.com/office/drawing/2014/main" id="{5B7F641C-29EB-499A-A38F-F6CEC596E2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8">
              <a:extLst>
                <a:ext uri="{FF2B5EF4-FFF2-40B4-BE49-F238E27FC236}">
                  <a16:creationId xmlns:a16="http://schemas.microsoft.com/office/drawing/2014/main" id="{F957B433-20D6-46B7-B64B-CC7658BF95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9">
              <a:extLst>
                <a:ext uri="{FF2B5EF4-FFF2-40B4-BE49-F238E27FC236}">
                  <a16:creationId xmlns:a16="http://schemas.microsoft.com/office/drawing/2014/main" id="{38A07266-EBD2-4019-A6D9-DF674210D9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1" name="Freeform 10">
              <a:extLst>
                <a:ext uri="{FF2B5EF4-FFF2-40B4-BE49-F238E27FC236}">
                  <a16:creationId xmlns:a16="http://schemas.microsoft.com/office/drawing/2014/main" id="{2D1170DA-E4AC-4CBB-A9DD-039B36C0DA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2" name="Freeform 11">
              <a:extLst>
                <a:ext uri="{FF2B5EF4-FFF2-40B4-BE49-F238E27FC236}">
                  <a16:creationId xmlns:a16="http://schemas.microsoft.com/office/drawing/2014/main" id="{7ED7B575-029E-43C2-AB03-C55C2F9DB4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3" name="Freeform 12">
              <a:extLst>
                <a:ext uri="{FF2B5EF4-FFF2-40B4-BE49-F238E27FC236}">
                  <a16:creationId xmlns:a16="http://schemas.microsoft.com/office/drawing/2014/main" id="{68E47084-776D-470F-9E06-E306DCDF0A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4" name="Freeform 13">
              <a:extLst>
                <a:ext uri="{FF2B5EF4-FFF2-40B4-BE49-F238E27FC236}">
                  <a16:creationId xmlns:a16="http://schemas.microsoft.com/office/drawing/2014/main" id="{7780C905-979A-4A6E-B85A-D3FC1596C5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5" name="Freeform 14">
              <a:extLst>
                <a:ext uri="{FF2B5EF4-FFF2-40B4-BE49-F238E27FC236}">
                  <a16:creationId xmlns:a16="http://schemas.microsoft.com/office/drawing/2014/main" id="{08F7322A-262A-413D-ACF3-AB5F1376FAD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6" name="Freeform 15">
              <a:extLst>
                <a:ext uri="{FF2B5EF4-FFF2-40B4-BE49-F238E27FC236}">
                  <a16:creationId xmlns:a16="http://schemas.microsoft.com/office/drawing/2014/main" id="{AD08E25E-48F3-4541-80BD-06707A0295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7" name="Freeform 16">
              <a:extLst>
                <a:ext uri="{FF2B5EF4-FFF2-40B4-BE49-F238E27FC236}">
                  <a16:creationId xmlns:a16="http://schemas.microsoft.com/office/drawing/2014/main" id="{C2EE1E00-8FA7-4913-9E3A-18338B8A05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8" name="Freeform 17">
              <a:extLst>
                <a:ext uri="{FF2B5EF4-FFF2-40B4-BE49-F238E27FC236}">
                  <a16:creationId xmlns:a16="http://schemas.microsoft.com/office/drawing/2014/main" id="{9FC00192-45BF-4FE5-B7BF-D13BB16E7B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9" name="Freeform 18">
              <a:extLst>
                <a:ext uri="{FF2B5EF4-FFF2-40B4-BE49-F238E27FC236}">
                  <a16:creationId xmlns:a16="http://schemas.microsoft.com/office/drawing/2014/main" id="{38802AEF-AD54-47BF-A522-15165FFA97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0" name="Freeform 19">
              <a:extLst>
                <a:ext uri="{FF2B5EF4-FFF2-40B4-BE49-F238E27FC236}">
                  <a16:creationId xmlns:a16="http://schemas.microsoft.com/office/drawing/2014/main" id="{AAB043E5-B39C-4633-ACD3-E34C62DC3D8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1" name="Freeform 20">
              <a:extLst>
                <a:ext uri="{FF2B5EF4-FFF2-40B4-BE49-F238E27FC236}">
                  <a16:creationId xmlns:a16="http://schemas.microsoft.com/office/drawing/2014/main" id="{3C2761D5-BBA8-4FBE-9573-1D876ED666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2" name="Rectangle 21">
              <a:extLst>
                <a:ext uri="{FF2B5EF4-FFF2-40B4-BE49-F238E27FC236}">
                  <a16:creationId xmlns:a16="http://schemas.microsoft.com/office/drawing/2014/main" id="{B85633DE-55A9-4E0C-85A2-854292AE25C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3" name="Freeform 22">
              <a:extLst>
                <a:ext uri="{FF2B5EF4-FFF2-40B4-BE49-F238E27FC236}">
                  <a16:creationId xmlns:a16="http://schemas.microsoft.com/office/drawing/2014/main" id="{B701F94B-9203-4891-8AA5-6C841105B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4" name="Freeform 23">
              <a:extLst>
                <a:ext uri="{FF2B5EF4-FFF2-40B4-BE49-F238E27FC236}">
                  <a16:creationId xmlns:a16="http://schemas.microsoft.com/office/drawing/2014/main" id="{EB36210F-5F47-4D2F-BA76-7452E2D85D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5" name="Freeform 24">
              <a:extLst>
                <a:ext uri="{FF2B5EF4-FFF2-40B4-BE49-F238E27FC236}">
                  <a16:creationId xmlns:a16="http://schemas.microsoft.com/office/drawing/2014/main" id="{AAE3FD0C-AF52-40EF-8864-1463EECD18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6" name="Freeform 25">
              <a:extLst>
                <a:ext uri="{FF2B5EF4-FFF2-40B4-BE49-F238E27FC236}">
                  <a16:creationId xmlns:a16="http://schemas.microsoft.com/office/drawing/2014/main" id="{D6D8D356-BF1E-4AE8-9277-DD31E430300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7" name="Freeform 26">
              <a:extLst>
                <a:ext uri="{FF2B5EF4-FFF2-40B4-BE49-F238E27FC236}">
                  <a16:creationId xmlns:a16="http://schemas.microsoft.com/office/drawing/2014/main" id="{3B13FBCC-8FA3-49FE-AFBC-9772E5283C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8" name="Freeform 27">
              <a:extLst>
                <a:ext uri="{FF2B5EF4-FFF2-40B4-BE49-F238E27FC236}">
                  <a16:creationId xmlns:a16="http://schemas.microsoft.com/office/drawing/2014/main" id="{2F2E1BE9-A009-417C-B408-DAC2049B09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9" name="Freeform 28">
              <a:extLst>
                <a:ext uri="{FF2B5EF4-FFF2-40B4-BE49-F238E27FC236}">
                  <a16:creationId xmlns:a16="http://schemas.microsoft.com/office/drawing/2014/main" id="{A2C49584-9B59-4558-83B2-4DE82B9450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0" name="Freeform 29">
              <a:extLst>
                <a:ext uri="{FF2B5EF4-FFF2-40B4-BE49-F238E27FC236}">
                  <a16:creationId xmlns:a16="http://schemas.microsoft.com/office/drawing/2014/main" id="{06799FB9-D454-4BA8-BE06-D63F5AA026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1" name="Freeform 30">
              <a:extLst>
                <a:ext uri="{FF2B5EF4-FFF2-40B4-BE49-F238E27FC236}">
                  <a16:creationId xmlns:a16="http://schemas.microsoft.com/office/drawing/2014/main" id="{7008FF3F-A864-4BB1-B427-9814155007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2" name="Freeform 31">
              <a:extLst>
                <a:ext uri="{FF2B5EF4-FFF2-40B4-BE49-F238E27FC236}">
                  <a16:creationId xmlns:a16="http://schemas.microsoft.com/office/drawing/2014/main" id="{8B5037F0-67D4-4DD7-9C80-01341154AC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3" name="Freeform 32">
              <a:extLst>
                <a:ext uri="{FF2B5EF4-FFF2-40B4-BE49-F238E27FC236}">
                  <a16:creationId xmlns:a16="http://schemas.microsoft.com/office/drawing/2014/main" id="{43D6CEB4-5F6A-4888-9B67-2FA0375B31E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4" name="Freeform 34">
              <a:extLst>
                <a:ext uri="{FF2B5EF4-FFF2-40B4-BE49-F238E27FC236}">
                  <a16:creationId xmlns:a16="http://schemas.microsoft.com/office/drawing/2014/main" id="{AA604724-43F2-4AA6-ADBF-EBD250F0C2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5" name="Freeform 35">
              <a:extLst>
                <a:ext uri="{FF2B5EF4-FFF2-40B4-BE49-F238E27FC236}">
                  <a16:creationId xmlns:a16="http://schemas.microsoft.com/office/drawing/2014/main" id="{FF8CCC84-4410-492D-AB75-F0E32ADB6D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6" name="Freeform 36">
              <a:extLst>
                <a:ext uri="{FF2B5EF4-FFF2-40B4-BE49-F238E27FC236}">
                  <a16:creationId xmlns:a16="http://schemas.microsoft.com/office/drawing/2014/main" id="{B5F8DF22-8B3D-4EEE-8E28-C1ED027897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7" name="Freeform 37">
              <a:extLst>
                <a:ext uri="{FF2B5EF4-FFF2-40B4-BE49-F238E27FC236}">
                  <a16:creationId xmlns:a16="http://schemas.microsoft.com/office/drawing/2014/main" id="{E69696A9-660C-4B94-846F-85502B8882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8" name="Freeform 38">
              <a:extLst>
                <a:ext uri="{FF2B5EF4-FFF2-40B4-BE49-F238E27FC236}">
                  <a16:creationId xmlns:a16="http://schemas.microsoft.com/office/drawing/2014/main" id="{D5AA9DCA-EE69-46BD-8A5C-B2F1A256B3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9" name="Freeform 39">
              <a:extLst>
                <a:ext uri="{FF2B5EF4-FFF2-40B4-BE49-F238E27FC236}">
                  <a16:creationId xmlns:a16="http://schemas.microsoft.com/office/drawing/2014/main" id="{86B51C72-FF47-444D-BAB2-11F50AC9F54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0" name="Freeform 40">
              <a:extLst>
                <a:ext uri="{FF2B5EF4-FFF2-40B4-BE49-F238E27FC236}">
                  <a16:creationId xmlns:a16="http://schemas.microsoft.com/office/drawing/2014/main" id="{85287241-1AD5-4DDC-AC91-DBE21A8FDB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1" name="Freeform 41">
              <a:extLst>
                <a:ext uri="{FF2B5EF4-FFF2-40B4-BE49-F238E27FC236}">
                  <a16:creationId xmlns:a16="http://schemas.microsoft.com/office/drawing/2014/main" id="{568DBE16-BF90-4235-BA4D-452AACAE0A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2" name="Freeform 42">
              <a:extLst>
                <a:ext uri="{FF2B5EF4-FFF2-40B4-BE49-F238E27FC236}">
                  <a16:creationId xmlns:a16="http://schemas.microsoft.com/office/drawing/2014/main" id="{667C2727-3F47-4296-873A-DD43026F14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3" name="Freeform 43">
              <a:extLst>
                <a:ext uri="{FF2B5EF4-FFF2-40B4-BE49-F238E27FC236}">
                  <a16:creationId xmlns:a16="http://schemas.microsoft.com/office/drawing/2014/main" id="{3009BB0C-F2E7-408B-AE22-9B987D7F42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4" name="Freeform 44">
              <a:extLst>
                <a:ext uri="{FF2B5EF4-FFF2-40B4-BE49-F238E27FC236}">
                  <a16:creationId xmlns:a16="http://schemas.microsoft.com/office/drawing/2014/main" id="{DF8F7F38-CD25-4813-A605-C3200041ED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5" name="Freeform 45">
              <a:extLst>
                <a:ext uri="{FF2B5EF4-FFF2-40B4-BE49-F238E27FC236}">
                  <a16:creationId xmlns:a16="http://schemas.microsoft.com/office/drawing/2014/main" id="{7F75866D-1EBA-4945-8B52-8AF1E0B4E1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6" name="Freeform 46">
              <a:extLst>
                <a:ext uri="{FF2B5EF4-FFF2-40B4-BE49-F238E27FC236}">
                  <a16:creationId xmlns:a16="http://schemas.microsoft.com/office/drawing/2014/main" id="{E1A05D3F-74B5-4BD4-BF0C-A3719F76D8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7" name="Freeform 47">
              <a:extLst>
                <a:ext uri="{FF2B5EF4-FFF2-40B4-BE49-F238E27FC236}">
                  <a16:creationId xmlns:a16="http://schemas.microsoft.com/office/drawing/2014/main" id="{950CBACA-6FA2-4543-B3B1-A05D47C15A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8" name="Freeform 48">
              <a:extLst>
                <a:ext uri="{FF2B5EF4-FFF2-40B4-BE49-F238E27FC236}">
                  <a16:creationId xmlns:a16="http://schemas.microsoft.com/office/drawing/2014/main" id="{C262FBD3-F17E-483D-A95B-75DF71BC38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9" name="Freeform 49">
              <a:extLst>
                <a:ext uri="{FF2B5EF4-FFF2-40B4-BE49-F238E27FC236}">
                  <a16:creationId xmlns:a16="http://schemas.microsoft.com/office/drawing/2014/main" id="{32A4BB2E-167D-4343-96D4-C71DFBCCD6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0" name="Freeform 50">
              <a:extLst>
                <a:ext uri="{FF2B5EF4-FFF2-40B4-BE49-F238E27FC236}">
                  <a16:creationId xmlns:a16="http://schemas.microsoft.com/office/drawing/2014/main" id="{C354B20D-5E83-4422-AA23-DA1D38AADC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1" name="Freeform 51">
              <a:extLst>
                <a:ext uri="{FF2B5EF4-FFF2-40B4-BE49-F238E27FC236}">
                  <a16:creationId xmlns:a16="http://schemas.microsoft.com/office/drawing/2014/main" id="{57981494-DC82-4EC8-990A-7DA7D61F8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2" name="Freeform 52">
              <a:extLst>
                <a:ext uri="{FF2B5EF4-FFF2-40B4-BE49-F238E27FC236}">
                  <a16:creationId xmlns:a16="http://schemas.microsoft.com/office/drawing/2014/main" id="{822CEB55-5A58-4B49-AD8A-1B30A5F6E0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3" name="Freeform 53">
              <a:extLst>
                <a:ext uri="{FF2B5EF4-FFF2-40B4-BE49-F238E27FC236}">
                  <a16:creationId xmlns:a16="http://schemas.microsoft.com/office/drawing/2014/main" id="{6C836365-3B40-4A4C-B4E8-4105DC343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4" name="Freeform 54">
              <a:extLst>
                <a:ext uri="{FF2B5EF4-FFF2-40B4-BE49-F238E27FC236}">
                  <a16:creationId xmlns:a16="http://schemas.microsoft.com/office/drawing/2014/main" id="{81AEA284-BB1F-477A-AFF4-16147C8991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5" name="Freeform 55">
              <a:extLst>
                <a:ext uri="{FF2B5EF4-FFF2-40B4-BE49-F238E27FC236}">
                  <a16:creationId xmlns:a16="http://schemas.microsoft.com/office/drawing/2014/main" id="{907C1C67-5226-4893-90A2-5E94DD0226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6" name="Freeform 56">
              <a:extLst>
                <a:ext uri="{FF2B5EF4-FFF2-40B4-BE49-F238E27FC236}">
                  <a16:creationId xmlns:a16="http://schemas.microsoft.com/office/drawing/2014/main" id="{4D1B4D09-5F0F-43A9-A4F0-96F97ADB5E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7" name="Freeform 57">
              <a:extLst>
                <a:ext uri="{FF2B5EF4-FFF2-40B4-BE49-F238E27FC236}">
                  <a16:creationId xmlns:a16="http://schemas.microsoft.com/office/drawing/2014/main" id="{562508A5-0578-4C10-AA7A-405FF527E4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8" name="Freeform 58">
              <a:extLst>
                <a:ext uri="{FF2B5EF4-FFF2-40B4-BE49-F238E27FC236}">
                  <a16:creationId xmlns:a16="http://schemas.microsoft.com/office/drawing/2014/main" id="{B930E1D0-9E5B-47CF-8079-A8404C2D02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9" name="Freeform 59">
              <a:extLst>
                <a:ext uri="{FF2B5EF4-FFF2-40B4-BE49-F238E27FC236}">
                  <a16:creationId xmlns:a16="http://schemas.microsoft.com/office/drawing/2014/main" id="{5ADAA5EB-DEB3-40A7-8E1D-9FEAA6483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0" name="Freeform 60">
              <a:extLst>
                <a:ext uri="{FF2B5EF4-FFF2-40B4-BE49-F238E27FC236}">
                  <a16:creationId xmlns:a16="http://schemas.microsoft.com/office/drawing/2014/main" id="{77E24C52-42CA-4BE2-B236-12EB366BAB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1" name="Freeform 61">
              <a:extLst>
                <a:ext uri="{FF2B5EF4-FFF2-40B4-BE49-F238E27FC236}">
                  <a16:creationId xmlns:a16="http://schemas.microsoft.com/office/drawing/2014/main" id="{81490CF2-BADA-4546-BC7B-7D4CCD73CF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2" name="Freeform 62">
              <a:extLst>
                <a:ext uri="{FF2B5EF4-FFF2-40B4-BE49-F238E27FC236}">
                  <a16:creationId xmlns:a16="http://schemas.microsoft.com/office/drawing/2014/main" id="{73F9C922-5F78-4C16-AB8C-748B7E92C5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12748335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4" r:id="rId1"/>
    <p:sldLayoutId id="2147483666" r:id="rId2"/>
    <p:sldLayoutId id="2147483663" r:id="rId3"/>
    <p:sldLayoutId id="2147483765" r:id="rId4"/>
    <p:sldLayoutId id="2147483766" r:id="rId5"/>
    <p:sldLayoutId id="2147483667" r:id="rId6"/>
    <p:sldLayoutId id="2147483713" r:id="rId7"/>
    <p:sldLayoutId id="2147483668" r:id="rId8"/>
    <p:sldLayoutId id="2147483669" r:id="rId9"/>
    <p:sldLayoutId id="2147483649" r:id="rId10"/>
    <p:sldLayoutId id="2147483656" r:id="rId11"/>
    <p:sldLayoutId id="2147483658" r:id="rId12"/>
    <p:sldLayoutId id="2147483767" r:id="rId13"/>
    <p:sldLayoutId id="2147483670" r:id="rId14"/>
    <p:sldLayoutId id="2147483672" r:id="rId15"/>
    <p:sldLayoutId id="2147483673" r:id="rId16"/>
    <p:sldLayoutId id="2147483674" r:id="rId17"/>
    <p:sldLayoutId id="2147483675" r:id="rId18"/>
    <p:sldLayoutId id="2147483676" r:id="rId19"/>
    <p:sldLayoutId id="2147483671" r:id="rId20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216000" indent="-2160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432000" indent="-216000" algn="l" defTabSz="914400" rtl="0" eaLnBrk="1" latinLnBrk="0" hangingPunct="1">
        <a:lnSpc>
          <a:spcPct val="100000"/>
        </a:lnSpc>
        <a:spcBef>
          <a:spcPts val="500"/>
        </a:spcBef>
        <a:buFont typeface="Calibri" panose="020F0502020204030204" pitchFamily="34" charset="0"/>
        <a:buChar char="–"/>
        <a:defRPr sz="2000" b="0" kern="1200">
          <a:solidFill>
            <a:schemeClr val="tx1"/>
          </a:solidFill>
          <a:latin typeface="+mn-lt"/>
          <a:ea typeface="+mn-ea"/>
          <a:cs typeface="+mn-cs"/>
        </a:defRPr>
      </a:lvl3pPr>
      <a:lvl4pPr marL="0" indent="0" algn="l" defTabSz="914400" rtl="0" eaLnBrk="1" latinLnBrk="0" hangingPunct="1">
        <a:lnSpc>
          <a:spcPct val="100000"/>
        </a:lnSpc>
        <a:spcBef>
          <a:spcPts val="800"/>
        </a:spcBef>
        <a:buFont typeface="Arial" panose="020B0604020202020204" pitchFamily="34" charset="0"/>
        <a:buNone/>
        <a:defRPr sz="2000" b="1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DA9561C-11B4-4CC4-B271-3E59C981A7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10296000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/>
          <a:p>
            <a:r>
              <a:rPr lang="en-AU" noProof="0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3A81F4D-4B89-424A-BC66-199E1E666F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16358" y="1532415"/>
            <a:ext cx="11408407" cy="437694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  <a:p>
            <a:pPr lvl="5"/>
            <a:r>
              <a:rPr lang="en-AU" noProof="0" dirty="0"/>
              <a:t>Six</a:t>
            </a:r>
          </a:p>
          <a:p>
            <a:pPr lvl="6"/>
            <a:r>
              <a:rPr lang="en-AU" noProof="0" dirty="0"/>
              <a:t>Seven</a:t>
            </a:r>
          </a:p>
          <a:p>
            <a:pPr lvl="7"/>
            <a:r>
              <a:rPr lang="en-AU" noProof="0" dirty="0"/>
              <a:t>Eight</a:t>
            </a:r>
          </a:p>
          <a:p>
            <a:pPr lvl="8"/>
            <a:r>
              <a:rPr lang="en-AU" noProof="0" dirty="0"/>
              <a:t>nine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76D8956-3042-4F51-A765-52197DEBA84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412983" y="6172501"/>
            <a:ext cx="24840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fld id="{15C1EA3C-26E9-4B87-838B-C7B127160328}" type="datetime1">
              <a:rPr lang="en-AU" noProof="0" smtClean="0"/>
              <a:t>23/11/2021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B9DE430-5DBA-4DE1-9C36-C5FAED4EAF1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28765" y="6172501"/>
            <a:ext cx="6923013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D42F550-8FDF-4424-AA18-C456333334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60060" y="6172501"/>
            <a:ext cx="753681" cy="365125"/>
          </a:xfrm>
          <a:prstGeom prst="rect">
            <a:avLst/>
          </a:prstGeom>
        </p:spPr>
        <p:txBody>
          <a:bodyPr vert="horz" lIns="91440" tIns="45720" rIns="0" bIns="45720" rtlCol="0" anchor="ctr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  <p:grpSp>
        <p:nvGrpSpPr>
          <p:cNvPr id="183" name="Group 4">
            <a:extLst>
              <a:ext uri="{FF2B5EF4-FFF2-40B4-BE49-F238E27FC236}">
                <a16:creationId xmlns:a16="http://schemas.microsoft.com/office/drawing/2014/main" id="{072EBD70-BCDE-4FAF-82D8-65AC1DA65CF4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33469" y="432000"/>
            <a:ext cx="718160" cy="720000"/>
            <a:chOff x="2864" y="1181"/>
            <a:chExt cx="1952" cy="1957"/>
          </a:xfrm>
          <a:blipFill>
            <a:blip r:embed="rId26"/>
            <a:stretch>
              <a:fillRect/>
            </a:stretch>
          </a:blipFill>
        </p:grpSpPr>
        <p:sp>
          <p:nvSpPr>
            <p:cNvPr id="184" name="AutoShape 3">
              <a:extLst>
                <a:ext uri="{FF2B5EF4-FFF2-40B4-BE49-F238E27FC236}">
                  <a16:creationId xmlns:a16="http://schemas.microsoft.com/office/drawing/2014/main" id="{7ADBA37C-8433-4000-9C31-3EF9F3BF48CA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Rectangle 5">
              <a:extLst>
                <a:ext uri="{FF2B5EF4-FFF2-40B4-BE49-F238E27FC236}">
                  <a16:creationId xmlns:a16="http://schemas.microsoft.com/office/drawing/2014/main" id="{4AF65C91-7154-48D7-81E1-DE2A1615832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6">
              <a:extLst>
                <a:ext uri="{FF2B5EF4-FFF2-40B4-BE49-F238E27FC236}">
                  <a16:creationId xmlns:a16="http://schemas.microsoft.com/office/drawing/2014/main" id="{2567B816-663F-4518-AB67-FF7A98D83D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7">
              <a:extLst>
                <a:ext uri="{FF2B5EF4-FFF2-40B4-BE49-F238E27FC236}">
                  <a16:creationId xmlns:a16="http://schemas.microsoft.com/office/drawing/2014/main" id="{5B7F641C-29EB-499A-A38F-F6CEC596E2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8">
              <a:extLst>
                <a:ext uri="{FF2B5EF4-FFF2-40B4-BE49-F238E27FC236}">
                  <a16:creationId xmlns:a16="http://schemas.microsoft.com/office/drawing/2014/main" id="{F957B433-20D6-46B7-B64B-CC7658BF95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9">
              <a:extLst>
                <a:ext uri="{FF2B5EF4-FFF2-40B4-BE49-F238E27FC236}">
                  <a16:creationId xmlns:a16="http://schemas.microsoft.com/office/drawing/2014/main" id="{38A07266-EBD2-4019-A6D9-DF674210D9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1" name="Freeform 10">
              <a:extLst>
                <a:ext uri="{FF2B5EF4-FFF2-40B4-BE49-F238E27FC236}">
                  <a16:creationId xmlns:a16="http://schemas.microsoft.com/office/drawing/2014/main" id="{2D1170DA-E4AC-4CBB-A9DD-039B36C0DA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2" name="Freeform 11">
              <a:extLst>
                <a:ext uri="{FF2B5EF4-FFF2-40B4-BE49-F238E27FC236}">
                  <a16:creationId xmlns:a16="http://schemas.microsoft.com/office/drawing/2014/main" id="{7ED7B575-029E-43C2-AB03-C55C2F9DB4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3" name="Freeform 12">
              <a:extLst>
                <a:ext uri="{FF2B5EF4-FFF2-40B4-BE49-F238E27FC236}">
                  <a16:creationId xmlns:a16="http://schemas.microsoft.com/office/drawing/2014/main" id="{68E47084-776D-470F-9E06-E306DCDF0A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4" name="Freeform 13">
              <a:extLst>
                <a:ext uri="{FF2B5EF4-FFF2-40B4-BE49-F238E27FC236}">
                  <a16:creationId xmlns:a16="http://schemas.microsoft.com/office/drawing/2014/main" id="{7780C905-979A-4A6E-B85A-D3FC1596C5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5" name="Freeform 14">
              <a:extLst>
                <a:ext uri="{FF2B5EF4-FFF2-40B4-BE49-F238E27FC236}">
                  <a16:creationId xmlns:a16="http://schemas.microsoft.com/office/drawing/2014/main" id="{08F7322A-262A-413D-ACF3-AB5F1376FAD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6" name="Freeform 15">
              <a:extLst>
                <a:ext uri="{FF2B5EF4-FFF2-40B4-BE49-F238E27FC236}">
                  <a16:creationId xmlns:a16="http://schemas.microsoft.com/office/drawing/2014/main" id="{AD08E25E-48F3-4541-80BD-06707A0295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7" name="Freeform 16">
              <a:extLst>
                <a:ext uri="{FF2B5EF4-FFF2-40B4-BE49-F238E27FC236}">
                  <a16:creationId xmlns:a16="http://schemas.microsoft.com/office/drawing/2014/main" id="{C2EE1E00-8FA7-4913-9E3A-18338B8A05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8" name="Freeform 17">
              <a:extLst>
                <a:ext uri="{FF2B5EF4-FFF2-40B4-BE49-F238E27FC236}">
                  <a16:creationId xmlns:a16="http://schemas.microsoft.com/office/drawing/2014/main" id="{9FC00192-45BF-4FE5-B7BF-D13BB16E7B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9" name="Freeform 18">
              <a:extLst>
                <a:ext uri="{FF2B5EF4-FFF2-40B4-BE49-F238E27FC236}">
                  <a16:creationId xmlns:a16="http://schemas.microsoft.com/office/drawing/2014/main" id="{38802AEF-AD54-47BF-A522-15165FFA97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0" name="Freeform 19">
              <a:extLst>
                <a:ext uri="{FF2B5EF4-FFF2-40B4-BE49-F238E27FC236}">
                  <a16:creationId xmlns:a16="http://schemas.microsoft.com/office/drawing/2014/main" id="{AAB043E5-B39C-4633-ACD3-E34C62DC3D8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1" name="Freeform 20">
              <a:extLst>
                <a:ext uri="{FF2B5EF4-FFF2-40B4-BE49-F238E27FC236}">
                  <a16:creationId xmlns:a16="http://schemas.microsoft.com/office/drawing/2014/main" id="{3C2761D5-BBA8-4FBE-9573-1D876ED666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2" name="Rectangle 21">
              <a:extLst>
                <a:ext uri="{FF2B5EF4-FFF2-40B4-BE49-F238E27FC236}">
                  <a16:creationId xmlns:a16="http://schemas.microsoft.com/office/drawing/2014/main" id="{B85633DE-55A9-4E0C-85A2-854292AE25C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3" name="Freeform 22">
              <a:extLst>
                <a:ext uri="{FF2B5EF4-FFF2-40B4-BE49-F238E27FC236}">
                  <a16:creationId xmlns:a16="http://schemas.microsoft.com/office/drawing/2014/main" id="{B701F94B-9203-4891-8AA5-6C841105B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4" name="Freeform 23">
              <a:extLst>
                <a:ext uri="{FF2B5EF4-FFF2-40B4-BE49-F238E27FC236}">
                  <a16:creationId xmlns:a16="http://schemas.microsoft.com/office/drawing/2014/main" id="{EB36210F-5F47-4D2F-BA76-7452E2D85D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5" name="Freeform 24">
              <a:extLst>
                <a:ext uri="{FF2B5EF4-FFF2-40B4-BE49-F238E27FC236}">
                  <a16:creationId xmlns:a16="http://schemas.microsoft.com/office/drawing/2014/main" id="{AAE3FD0C-AF52-40EF-8864-1463EECD18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6" name="Freeform 25">
              <a:extLst>
                <a:ext uri="{FF2B5EF4-FFF2-40B4-BE49-F238E27FC236}">
                  <a16:creationId xmlns:a16="http://schemas.microsoft.com/office/drawing/2014/main" id="{D6D8D356-BF1E-4AE8-9277-DD31E430300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7" name="Freeform 26">
              <a:extLst>
                <a:ext uri="{FF2B5EF4-FFF2-40B4-BE49-F238E27FC236}">
                  <a16:creationId xmlns:a16="http://schemas.microsoft.com/office/drawing/2014/main" id="{3B13FBCC-8FA3-49FE-AFBC-9772E5283C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8" name="Freeform 27">
              <a:extLst>
                <a:ext uri="{FF2B5EF4-FFF2-40B4-BE49-F238E27FC236}">
                  <a16:creationId xmlns:a16="http://schemas.microsoft.com/office/drawing/2014/main" id="{2F2E1BE9-A009-417C-B408-DAC2049B09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9" name="Freeform 28">
              <a:extLst>
                <a:ext uri="{FF2B5EF4-FFF2-40B4-BE49-F238E27FC236}">
                  <a16:creationId xmlns:a16="http://schemas.microsoft.com/office/drawing/2014/main" id="{A2C49584-9B59-4558-83B2-4DE82B9450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0" name="Freeform 29">
              <a:extLst>
                <a:ext uri="{FF2B5EF4-FFF2-40B4-BE49-F238E27FC236}">
                  <a16:creationId xmlns:a16="http://schemas.microsoft.com/office/drawing/2014/main" id="{06799FB9-D454-4BA8-BE06-D63F5AA026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1" name="Freeform 30">
              <a:extLst>
                <a:ext uri="{FF2B5EF4-FFF2-40B4-BE49-F238E27FC236}">
                  <a16:creationId xmlns:a16="http://schemas.microsoft.com/office/drawing/2014/main" id="{7008FF3F-A864-4BB1-B427-9814155007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2" name="Freeform 31">
              <a:extLst>
                <a:ext uri="{FF2B5EF4-FFF2-40B4-BE49-F238E27FC236}">
                  <a16:creationId xmlns:a16="http://schemas.microsoft.com/office/drawing/2014/main" id="{8B5037F0-67D4-4DD7-9C80-01341154AC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3" name="Freeform 32">
              <a:extLst>
                <a:ext uri="{FF2B5EF4-FFF2-40B4-BE49-F238E27FC236}">
                  <a16:creationId xmlns:a16="http://schemas.microsoft.com/office/drawing/2014/main" id="{43D6CEB4-5F6A-4888-9B67-2FA0375B31E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4" name="Freeform 34">
              <a:extLst>
                <a:ext uri="{FF2B5EF4-FFF2-40B4-BE49-F238E27FC236}">
                  <a16:creationId xmlns:a16="http://schemas.microsoft.com/office/drawing/2014/main" id="{AA604724-43F2-4AA6-ADBF-EBD250F0C2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5" name="Freeform 35">
              <a:extLst>
                <a:ext uri="{FF2B5EF4-FFF2-40B4-BE49-F238E27FC236}">
                  <a16:creationId xmlns:a16="http://schemas.microsoft.com/office/drawing/2014/main" id="{FF8CCC84-4410-492D-AB75-F0E32ADB6D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6" name="Freeform 36">
              <a:extLst>
                <a:ext uri="{FF2B5EF4-FFF2-40B4-BE49-F238E27FC236}">
                  <a16:creationId xmlns:a16="http://schemas.microsoft.com/office/drawing/2014/main" id="{B5F8DF22-8B3D-4EEE-8E28-C1ED027897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7" name="Freeform 37">
              <a:extLst>
                <a:ext uri="{FF2B5EF4-FFF2-40B4-BE49-F238E27FC236}">
                  <a16:creationId xmlns:a16="http://schemas.microsoft.com/office/drawing/2014/main" id="{E69696A9-660C-4B94-846F-85502B8882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8" name="Freeform 38">
              <a:extLst>
                <a:ext uri="{FF2B5EF4-FFF2-40B4-BE49-F238E27FC236}">
                  <a16:creationId xmlns:a16="http://schemas.microsoft.com/office/drawing/2014/main" id="{D5AA9DCA-EE69-46BD-8A5C-B2F1A256B3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9" name="Freeform 39">
              <a:extLst>
                <a:ext uri="{FF2B5EF4-FFF2-40B4-BE49-F238E27FC236}">
                  <a16:creationId xmlns:a16="http://schemas.microsoft.com/office/drawing/2014/main" id="{86B51C72-FF47-444D-BAB2-11F50AC9F54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0" name="Freeform 40">
              <a:extLst>
                <a:ext uri="{FF2B5EF4-FFF2-40B4-BE49-F238E27FC236}">
                  <a16:creationId xmlns:a16="http://schemas.microsoft.com/office/drawing/2014/main" id="{85287241-1AD5-4DDC-AC91-DBE21A8FDB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1" name="Freeform 41">
              <a:extLst>
                <a:ext uri="{FF2B5EF4-FFF2-40B4-BE49-F238E27FC236}">
                  <a16:creationId xmlns:a16="http://schemas.microsoft.com/office/drawing/2014/main" id="{568DBE16-BF90-4235-BA4D-452AACAE0A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2" name="Freeform 42">
              <a:extLst>
                <a:ext uri="{FF2B5EF4-FFF2-40B4-BE49-F238E27FC236}">
                  <a16:creationId xmlns:a16="http://schemas.microsoft.com/office/drawing/2014/main" id="{667C2727-3F47-4296-873A-DD43026F14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3" name="Freeform 43">
              <a:extLst>
                <a:ext uri="{FF2B5EF4-FFF2-40B4-BE49-F238E27FC236}">
                  <a16:creationId xmlns:a16="http://schemas.microsoft.com/office/drawing/2014/main" id="{3009BB0C-F2E7-408B-AE22-9B987D7F42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4" name="Freeform 44">
              <a:extLst>
                <a:ext uri="{FF2B5EF4-FFF2-40B4-BE49-F238E27FC236}">
                  <a16:creationId xmlns:a16="http://schemas.microsoft.com/office/drawing/2014/main" id="{DF8F7F38-CD25-4813-A605-C3200041ED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5" name="Freeform 45">
              <a:extLst>
                <a:ext uri="{FF2B5EF4-FFF2-40B4-BE49-F238E27FC236}">
                  <a16:creationId xmlns:a16="http://schemas.microsoft.com/office/drawing/2014/main" id="{7F75866D-1EBA-4945-8B52-8AF1E0B4E1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6" name="Freeform 46">
              <a:extLst>
                <a:ext uri="{FF2B5EF4-FFF2-40B4-BE49-F238E27FC236}">
                  <a16:creationId xmlns:a16="http://schemas.microsoft.com/office/drawing/2014/main" id="{E1A05D3F-74B5-4BD4-BF0C-A3719F76D8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7" name="Freeform 47">
              <a:extLst>
                <a:ext uri="{FF2B5EF4-FFF2-40B4-BE49-F238E27FC236}">
                  <a16:creationId xmlns:a16="http://schemas.microsoft.com/office/drawing/2014/main" id="{950CBACA-6FA2-4543-B3B1-A05D47C15A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8" name="Freeform 48">
              <a:extLst>
                <a:ext uri="{FF2B5EF4-FFF2-40B4-BE49-F238E27FC236}">
                  <a16:creationId xmlns:a16="http://schemas.microsoft.com/office/drawing/2014/main" id="{C262FBD3-F17E-483D-A95B-75DF71BC38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9" name="Freeform 49">
              <a:extLst>
                <a:ext uri="{FF2B5EF4-FFF2-40B4-BE49-F238E27FC236}">
                  <a16:creationId xmlns:a16="http://schemas.microsoft.com/office/drawing/2014/main" id="{32A4BB2E-167D-4343-96D4-C71DFBCCD6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0" name="Freeform 50">
              <a:extLst>
                <a:ext uri="{FF2B5EF4-FFF2-40B4-BE49-F238E27FC236}">
                  <a16:creationId xmlns:a16="http://schemas.microsoft.com/office/drawing/2014/main" id="{C354B20D-5E83-4422-AA23-DA1D38AADC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1" name="Freeform 51">
              <a:extLst>
                <a:ext uri="{FF2B5EF4-FFF2-40B4-BE49-F238E27FC236}">
                  <a16:creationId xmlns:a16="http://schemas.microsoft.com/office/drawing/2014/main" id="{57981494-DC82-4EC8-990A-7DA7D61F8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2" name="Freeform 52">
              <a:extLst>
                <a:ext uri="{FF2B5EF4-FFF2-40B4-BE49-F238E27FC236}">
                  <a16:creationId xmlns:a16="http://schemas.microsoft.com/office/drawing/2014/main" id="{822CEB55-5A58-4B49-AD8A-1B30A5F6E0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3" name="Freeform 53">
              <a:extLst>
                <a:ext uri="{FF2B5EF4-FFF2-40B4-BE49-F238E27FC236}">
                  <a16:creationId xmlns:a16="http://schemas.microsoft.com/office/drawing/2014/main" id="{6C836365-3B40-4A4C-B4E8-4105DC343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4" name="Freeform 54">
              <a:extLst>
                <a:ext uri="{FF2B5EF4-FFF2-40B4-BE49-F238E27FC236}">
                  <a16:creationId xmlns:a16="http://schemas.microsoft.com/office/drawing/2014/main" id="{81AEA284-BB1F-477A-AFF4-16147C8991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5" name="Freeform 55">
              <a:extLst>
                <a:ext uri="{FF2B5EF4-FFF2-40B4-BE49-F238E27FC236}">
                  <a16:creationId xmlns:a16="http://schemas.microsoft.com/office/drawing/2014/main" id="{907C1C67-5226-4893-90A2-5E94DD0226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6" name="Freeform 56">
              <a:extLst>
                <a:ext uri="{FF2B5EF4-FFF2-40B4-BE49-F238E27FC236}">
                  <a16:creationId xmlns:a16="http://schemas.microsoft.com/office/drawing/2014/main" id="{4D1B4D09-5F0F-43A9-A4F0-96F97ADB5E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7" name="Freeform 57">
              <a:extLst>
                <a:ext uri="{FF2B5EF4-FFF2-40B4-BE49-F238E27FC236}">
                  <a16:creationId xmlns:a16="http://schemas.microsoft.com/office/drawing/2014/main" id="{562508A5-0578-4C10-AA7A-405FF527E4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8" name="Freeform 58">
              <a:extLst>
                <a:ext uri="{FF2B5EF4-FFF2-40B4-BE49-F238E27FC236}">
                  <a16:creationId xmlns:a16="http://schemas.microsoft.com/office/drawing/2014/main" id="{B930E1D0-9E5B-47CF-8079-A8404C2D02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9" name="Freeform 59">
              <a:extLst>
                <a:ext uri="{FF2B5EF4-FFF2-40B4-BE49-F238E27FC236}">
                  <a16:creationId xmlns:a16="http://schemas.microsoft.com/office/drawing/2014/main" id="{5ADAA5EB-DEB3-40A7-8E1D-9FEAA6483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0" name="Freeform 60">
              <a:extLst>
                <a:ext uri="{FF2B5EF4-FFF2-40B4-BE49-F238E27FC236}">
                  <a16:creationId xmlns:a16="http://schemas.microsoft.com/office/drawing/2014/main" id="{77E24C52-42CA-4BE2-B236-12EB366BAB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1" name="Freeform 61">
              <a:extLst>
                <a:ext uri="{FF2B5EF4-FFF2-40B4-BE49-F238E27FC236}">
                  <a16:creationId xmlns:a16="http://schemas.microsoft.com/office/drawing/2014/main" id="{81490CF2-BADA-4546-BC7B-7D4CCD73CF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2" name="Freeform 62">
              <a:extLst>
                <a:ext uri="{FF2B5EF4-FFF2-40B4-BE49-F238E27FC236}">
                  <a16:creationId xmlns:a16="http://schemas.microsoft.com/office/drawing/2014/main" id="{73F9C922-5F78-4C16-AB8C-748B7E92C5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24378518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4" r:id="rId1"/>
    <p:sldLayoutId id="2147483744" r:id="rId2"/>
    <p:sldLayoutId id="2147483745" r:id="rId3"/>
    <p:sldLayoutId id="2147483746" r:id="rId4"/>
    <p:sldLayoutId id="2147483747" r:id="rId5"/>
    <p:sldLayoutId id="2147483748" r:id="rId6"/>
    <p:sldLayoutId id="2147483749" r:id="rId7"/>
    <p:sldLayoutId id="2147483750" r:id="rId8"/>
    <p:sldLayoutId id="2147483735" r:id="rId9"/>
    <p:sldLayoutId id="2147483751" r:id="rId10"/>
    <p:sldLayoutId id="2147483752" r:id="rId11"/>
    <p:sldLayoutId id="2147483753" r:id="rId12"/>
    <p:sldLayoutId id="2147483754" r:id="rId13"/>
    <p:sldLayoutId id="2147483755" r:id="rId14"/>
    <p:sldLayoutId id="2147483756" r:id="rId15"/>
    <p:sldLayoutId id="2147483757" r:id="rId16"/>
    <p:sldLayoutId id="2147483743" r:id="rId17"/>
    <p:sldLayoutId id="2147483758" r:id="rId18"/>
    <p:sldLayoutId id="2147483759" r:id="rId19"/>
    <p:sldLayoutId id="2147483760" r:id="rId20"/>
    <p:sldLayoutId id="2147483761" r:id="rId21"/>
    <p:sldLayoutId id="2147483762" r:id="rId22"/>
    <p:sldLayoutId id="2147483763" r:id="rId23"/>
    <p:sldLayoutId id="2147483764" r:id="rId24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10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216000" indent="-2160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432000" indent="-216000" algn="l" defTabSz="914400" rtl="0" eaLnBrk="1" latinLnBrk="0" hangingPunct="1">
        <a:lnSpc>
          <a:spcPct val="100000"/>
        </a:lnSpc>
        <a:spcBef>
          <a:spcPts val="500"/>
        </a:spcBef>
        <a:buFont typeface="Calibri" panose="020F0502020204030204" pitchFamily="34" charset="0"/>
        <a:buChar char="–"/>
        <a:defRPr sz="2000" b="0" kern="1200">
          <a:solidFill>
            <a:schemeClr val="tx1"/>
          </a:solidFill>
          <a:latin typeface="+mn-lt"/>
          <a:ea typeface="+mn-ea"/>
          <a:cs typeface="+mn-cs"/>
        </a:defRPr>
      </a:lvl3pPr>
      <a:lvl4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b="1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9E096F91-AD99-4C52-895F-5F73C9ACDCD8}"/>
              </a:ext>
            </a:extLst>
          </p:cNvPr>
          <p:cNvSpPr/>
          <p:nvPr userDrawn="1"/>
        </p:nvSpPr>
        <p:spPr>
          <a:xfrm>
            <a:off x="6097" y="0"/>
            <a:ext cx="6433456" cy="2650285"/>
          </a:xfrm>
          <a:custGeom>
            <a:avLst/>
            <a:gdLst>
              <a:gd name="connsiteX0" fmla="*/ 0 w 6433456"/>
              <a:gd name="connsiteY0" fmla="*/ 0 h 2650285"/>
              <a:gd name="connsiteX1" fmla="*/ 6185409 w 6433456"/>
              <a:gd name="connsiteY1" fmla="*/ 0 h 2650285"/>
              <a:gd name="connsiteX2" fmla="*/ 6433456 w 6433456"/>
              <a:gd name="connsiteY2" fmla="*/ 924909 h 2650285"/>
              <a:gd name="connsiteX3" fmla="*/ 0 w 6433456"/>
              <a:gd name="connsiteY3" fmla="*/ 2650285 h 2650285"/>
              <a:gd name="connsiteX4" fmla="*/ 0 w 6433456"/>
              <a:gd name="connsiteY4" fmla="*/ 0 h 2650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33456" h="2650285">
                <a:moveTo>
                  <a:pt x="0" y="0"/>
                </a:moveTo>
                <a:lnTo>
                  <a:pt x="6185409" y="0"/>
                </a:lnTo>
                <a:lnTo>
                  <a:pt x="6433456" y="924909"/>
                </a:lnTo>
                <a:lnTo>
                  <a:pt x="0" y="2650285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20000"/>
              <a:lumOff val="8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DA9561C-11B4-4CC4-B271-3E59C981A7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10296000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/>
          <a:p>
            <a:r>
              <a:rPr lang="en-AU" noProof="0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3A81F4D-4B89-424A-BC66-199E1E666F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16358" y="1532415"/>
            <a:ext cx="11408407" cy="437694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  <a:p>
            <a:pPr lvl="5"/>
            <a:r>
              <a:rPr lang="en-AU" noProof="0" dirty="0"/>
              <a:t>Six</a:t>
            </a:r>
          </a:p>
          <a:p>
            <a:pPr lvl="6"/>
            <a:r>
              <a:rPr lang="en-AU" noProof="0" dirty="0"/>
              <a:t>Seven</a:t>
            </a:r>
          </a:p>
          <a:p>
            <a:pPr lvl="7"/>
            <a:r>
              <a:rPr lang="en-AU" noProof="0" dirty="0"/>
              <a:t>Eight</a:t>
            </a:r>
          </a:p>
          <a:p>
            <a:pPr lvl="8"/>
            <a:r>
              <a:rPr lang="en-AU" noProof="0" dirty="0"/>
              <a:t>nine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76D8956-3042-4F51-A765-52197DEBA84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412983" y="6172501"/>
            <a:ext cx="24840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fld id="{15C1EA3C-26E9-4B87-838B-C7B127160328}" type="datetime1">
              <a:rPr lang="en-AU" noProof="0" smtClean="0"/>
              <a:t>23/11/2021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B9DE430-5DBA-4DE1-9C36-C5FAED4EAF1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28765" y="6172501"/>
            <a:ext cx="6923013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D42F550-8FDF-4424-AA18-C456333334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60060" y="6172501"/>
            <a:ext cx="753681" cy="365125"/>
          </a:xfrm>
          <a:prstGeom prst="rect">
            <a:avLst/>
          </a:prstGeom>
        </p:spPr>
        <p:txBody>
          <a:bodyPr vert="horz" lIns="91440" tIns="45720" rIns="0" bIns="45720" rtlCol="0" anchor="ctr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  <p:grpSp>
        <p:nvGrpSpPr>
          <p:cNvPr id="183" name="Group 4">
            <a:extLst>
              <a:ext uri="{FF2B5EF4-FFF2-40B4-BE49-F238E27FC236}">
                <a16:creationId xmlns:a16="http://schemas.microsoft.com/office/drawing/2014/main" id="{072EBD70-BCDE-4FAF-82D8-65AC1DA65CF4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33469" y="432000"/>
            <a:ext cx="718160" cy="720000"/>
            <a:chOff x="2864" y="1181"/>
            <a:chExt cx="1952" cy="1957"/>
          </a:xfrm>
          <a:blipFill>
            <a:blip r:embed="rId13"/>
            <a:stretch>
              <a:fillRect/>
            </a:stretch>
          </a:blipFill>
        </p:grpSpPr>
        <p:sp>
          <p:nvSpPr>
            <p:cNvPr id="184" name="AutoShape 3">
              <a:extLst>
                <a:ext uri="{FF2B5EF4-FFF2-40B4-BE49-F238E27FC236}">
                  <a16:creationId xmlns:a16="http://schemas.microsoft.com/office/drawing/2014/main" id="{7ADBA37C-8433-4000-9C31-3EF9F3BF48CA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Rectangle 5">
              <a:extLst>
                <a:ext uri="{FF2B5EF4-FFF2-40B4-BE49-F238E27FC236}">
                  <a16:creationId xmlns:a16="http://schemas.microsoft.com/office/drawing/2014/main" id="{4AF65C91-7154-48D7-81E1-DE2A1615832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6">
              <a:extLst>
                <a:ext uri="{FF2B5EF4-FFF2-40B4-BE49-F238E27FC236}">
                  <a16:creationId xmlns:a16="http://schemas.microsoft.com/office/drawing/2014/main" id="{2567B816-663F-4518-AB67-FF7A98D83D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7">
              <a:extLst>
                <a:ext uri="{FF2B5EF4-FFF2-40B4-BE49-F238E27FC236}">
                  <a16:creationId xmlns:a16="http://schemas.microsoft.com/office/drawing/2014/main" id="{5B7F641C-29EB-499A-A38F-F6CEC596E2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8">
              <a:extLst>
                <a:ext uri="{FF2B5EF4-FFF2-40B4-BE49-F238E27FC236}">
                  <a16:creationId xmlns:a16="http://schemas.microsoft.com/office/drawing/2014/main" id="{F957B433-20D6-46B7-B64B-CC7658BF95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9">
              <a:extLst>
                <a:ext uri="{FF2B5EF4-FFF2-40B4-BE49-F238E27FC236}">
                  <a16:creationId xmlns:a16="http://schemas.microsoft.com/office/drawing/2014/main" id="{38A07266-EBD2-4019-A6D9-DF674210D9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1" name="Freeform 10">
              <a:extLst>
                <a:ext uri="{FF2B5EF4-FFF2-40B4-BE49-F238E27FC236}">
                  <a16:creationId xmlns:a16="http://schemas.microsoft.com/office/drawing/2014/main" id="{2D1170DA-E4AC-4CBB-A9DD-039B36C0DA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2" name="Freeform 11">
              <a:extLst>
                <a:ext uri="{FF2B5EF4-FFF2-40B4-BE49-F238E27FC236}">
                  <a16:creationId xmlns:a16="http://schemas.microsoft.com/office/drawing/2014/main" id="{7ED7B575-029E-43C2-AB03-C55C2F9DB4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3" name="Freeform 12">
              <a:extLst>
                <a:ext uri="{FF2B5EF4-FFF2-40B4-BE49-F238E27FC236}">
                  <a16:creationId xmlns:a16="http://schemas.microsoft.com/office/drawing/2014/main" id="{68E47084-776D-470F-9E06-E306DCDF0A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4" name="Freeform 13">
              <a:extLst>
                <a:ext uri="{FF2B5EF4-FFF2-40B4-BE49-F238E27FC236}">
                  <a16:creationId xmlns:a16="http://schemas.microsoft.com/office/drawing/2014/main" id="{7780C905-979A-4A6E-B85A-D3FC1596C5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5" name="Freeform 14">
              <a:extLst>
                <a:ext uri="{FF2B5EF4-FFF2-40B4-BE49-F238E27FC236}">
                  <a16:creationId xmlns:a16="http://schemas.microsoft.com/office/drawing/2014/main" id="{08F7322A-262A-413D-ACF3-AB5F1376FAD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6" name="Freeform 15">
              <a:extLst>
                <a:ext uri="{FF2B5EF4-FFF2-40B4-BE49-F238E27FC236}">
                  <a16:creationId xmlns:a16="http://schemas.microsoft.com/office/drawing/2014/main" id="{AD08E25E-48F3-4541-80BD-06707A0295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7" name="Freeform 16">
              <a:extLst>
                <a:ext uri="{FF2B5EF4-FFF2-40B4-BE49-F238E27FC236}">
                  <a16:creationId xmlns:a16="http://schemas.microsoft.com/office/drawing/2014/main" id="{C2EE1E00-8FA7-4913-9E3A-18338B8A05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8" name="Freeform 17">
              <a:extLst>
                <a:ext uri="{FF2B5EF4-FFF2-40B4-BE49-F238E27FC236}">
                  <a16:creationId xmlns:a16="http://schemas.microsoft.com/office/drawing/2014/main" id="{9FC00192-45BF-4FE5-B7BF-D13BB16E7B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9" name="Freeform 18">
              <a:extLst>
                <a:ext uri="{FF2B5EF4-FFF2-40B4-BE49-F238E27FC236}">
                  <a16:creationId xmlns:a16="http://schemas.microsoft.com/office/drawing/2014/main" id="{38802AEF-AD54-47BF-A522-15165FFA97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0" name="Freeform 19">
              <a:extLst>
                <a:ext uri="{FF2B5EF4-FFF2-40B4-BE49-F238E27FC236}">
                  <a16:creationId xmlns:a16="http://schemas.microsoft.com/office/drawing/2014/main" id="{AAB043E5-B39C-4633-ACD3-E34C62DC3D8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1" name="Freeform 20">
              <a:extLst>
                <a:ext uri="{FF2B5EF4-FFF2-40B4-BE49-F238E27FC236}">
                  <a16:creationId xmlns:a16="http://schemas.microsoft.com/office/drawing/2014/main" id="{3C2761D5-BBA8-4FBE-9573-1D876ED666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2" name="Rectangle 21">
              <a:extLst>
                <a:ext uri="{FF2B5EF4-FFF2-40B4-BE49-F238E27FC236}">
                  <a16:creationId xmlns:a16="http://schemas.microsoft.com/office/drawing/2014/main" id="{B85633DE-55A9-4E0C-85A2-854292AE25C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3" name="Freeform 22">
              <a:extLst>
                <a:ext uri="{FF2B5EF4-FFF2-40B4-BE49-F238E27FC236}">
                  <a16:creationId xmlns:a16="http://schemas.microsoft.com/office/drawing/2014/main" id="{B701F94B-9203-4891-8AA5-6C841105B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4" name="Freeform 23">
              <a:extLst>
                <a:ext uri="{FF2B5EF4-FFF2-40B4-BE49-F238E27FC236}">
                  <a16:creationId xmlns:a16="http://schemas.microsoft.com/office/drawing/2014/main" id="{EB36210F-5F47-4D2F-BA76-7452E2D85D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5" name="Freeform 24">
              <a:extLst>
                <a:ext uri="{FF2B5EF4-FFF2-40B4-BE49-F238E27FC236}">
                  <a16:creationId xmlns:a16="http://schemas.microsoft.com/office/drawing/2014/main" id="{AAE3FD0C-AF52-40EF-8864-1463EECD18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6" name="Freeform 25">
              <a:extLst>
                <a:ext uri="{FF2B5EF4-FFF2-40B4-BE49-F238E27FC236}">
                  <a16:creationId xmlns:a16="http://schemas.microsoft.com/office/drawing/2014/main" id="{D6D8D356-BF1E-4AE8-9277-DD31E430300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7" name="Freeform 26">
              <a:extLst>
                <a:ext uri="{FF2B5EF4-FFF2-40B4-BE49-F238E27FC236}">
                  <a16:creationId xmlns:a16="http://schemas.microsoft.com/office/drawing/2014/main" id="{3B13FBCC-8FA3-49FE-AFBC-9772E5283C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8" name="Freeform 27">
              <a:extLst>
                <a:ext uri="{FF2B5EF4-FFF2-40B4-BE49-F238E27FC236}">
                  <a16:creationId xmlns:a16="http://schemas.microsoft.com/office/drawing/2014/main" id="{2F2E1BE9-A009-417C-B408-DAC2049B09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9" name="Freeform 28">
              <a:extLst>
                <a:ext uri="{FF2B5EF4-FFF2-40B4-BE49-F238E27FC236}">
                  <a16:creationId xmlns:a16="http://schemas.microsoft.com/office/drawing/2014/main" id="{A2C49584-9B59-4558-83B2-4DE82B9450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0" name="Freeform 29">
              <a:extLst>
                <a:ext uri="{FF2B5EF4-FFF2-40B4-BE49-F238E27FC236}">
                  <a16:creationId xmlns:a16="http://schemas.microsoft.com/office/drawing/2014/main" id="{06799FB9-D454-4BA8-BE06-D63F5AA026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1" name="Freeform 30">
              <a:extLst>
                <a:ext uri="{FF2B5EF4-FFF2-40B4-BE49-F238E27FC236}">
                  <a16:creationId xmlns:a16="http://schemas.microsoft.com/office/drawing/2014/main" id="{7008FF3F-A864-4BB1-B427-9814155007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2" name="Freeform 31">
              <a:extLst>
                <a:ext uri="{FF2B5EF4-FFF2-40B4-BE49-F238E27FC236}">
                  <a16:creationId xmlns:a16="http://schemas.microsoft.com/office/drawing/2014/main" id="{8B5037F0-67D4-4DD7-9C80-01341154AC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3" name="Freeform 32">
              <a:extLst>
                <a:ext uri="{FF2B5EF4-FFF2-40B4-BE49-F238E27FC236}">
                  <a16:creationId xmlns:a16="http://schemas.microsoft.com/office/drawing/2014/main" id="{43D6CEB4-5F6A-4888-9B67-2FA0375B31E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4" name="Freeform 34">
              <a:extLst>
                <a:ext uri="{FF2B5EF4-FFF2-40B4-BE49-F238E27FC236}">
                  <a16:creationId xmlns:a16="http://schemas.microsoft.com/office/drawing/2014/main" id="{AA604724-43F2-4AA6-ADBF-EBD250F0C2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5" name="Freeform 35">
              <a:extLst>
                <a:ext uri="{FF2B5EF4-FFF2-40B4-BE49-F238E27FC236}">
                  <a16:creationId xmlns:a16="http://schemas.microsoft.com/office/drawing/2014/main" id="{FF8CCC84-4410-492D-AB75-F0E32ADB6D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6" name="Freeform 36">
              <a:extLst>
                <a:ext uri="{FF2B5EF4-FFF2-40B4-BE49-F238E27FC236}">
                  <a16:creationId xmlns:a16="http://schemas.microsoft.com/office/drawing/2014/main" id="{B5F8DF22-8B3D-4EEE-8E28-C1ED027897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7" name="Freeform 37">
              <a:extLst>
                <a:ext uri="{FF2B5EF4-FFF2-40B4-BE49-F238E27FC236}">
                  <a16:creationId xmlns:a16="http://schemas.microsoft.com/office/drawing/2014/main" id="{E69696A9-660C-4B94-846F-85502B8882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8" name="Freeform 38">
              <a:extLst>
                <a:ext uri="{FF2B5EF4-FFF2-40B4-BE49-F238E27FC236}">
                  <a16:creationId xmlns:a16="http://schemas.microsoft.com/office/drawing/2014/main" id="{D5AA9DCA-EE69-46BD-8A5C-B2F1A256B3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9" name="Freeform 39">
              <a:extLst>
                <a:ext uri="{FF2B5EF4-FFF2-40B4-BE49-F238E27FC236}">
                  <a16:creationId xmlns:a16="http://schemas.microsoft.com/office/drawing/2014/main" id="{86B51C72-FF47-444D-BAB2-11F50AC9F54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0" name="Freeform 40">
              <a:extLst>
                <a:ext uri="{FF2B5EF4-FFF2-40B4-BE49-F238E27FC236}">
                  <a16:creationId xmlns:a16="http://schemas.microsoft.com/office/drawing/2014/main" id="{85287241-1AD5-4DDC-AC91-DBE21A8FDB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1" name="Freeform 41">
              <a:extLst>
                <a:ext uri="{FF2B5EF4-FFF2-40B4-BE49-F238E27FC236}">
                  <a16:creationId xmlns:a16="http://schemas.microsoft.com/office/drawing/2014/main" id="{568DBE16-BF90-4235-BA4D-452AACAE0A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2" name="Freeform 42">
              <a:extLst>
                <a:ext uri="{FF2B5EF4-FFF2-40B4-BE49-F238E27FC236}">
                  <a16:creationId xmlns:a16="http://schemas.microsoft.com/office/drawing/2014/main" id="{667C2727-3F47-4296-873A-DD43026F14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3" name="Freeform 43">
              <a:extLst>
                <a:ext uri="{FF2B5EF4-FFF2-40B4-BE49-F238E27FC236}">
                  <a16:creationId xmlns:a16="http://schemas.microsoft.com/office/drawing/2014/main" id="{3009BB0C-F2E7-408B-AE22-9B987D7F42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4" name="Freeform 44">
              <a:extLst>
                <a:ext uri="{FF2B5EF4-FFF2-40B4-BE49-F238E27FC236}">
                  <a16:creationId xmlns:a16="http://schemas.microsoft.com/office/drawing/2014/main" id="{DF8F7F38-CD25-4813-A605-C3200041ED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5" name="Freeform 45">
              <a:extLst>
                <a:ext uri="{FF2B5EF4-FFF2-40B4-BE49-F238E27FC236}">
                  <a16:creationId xmlns:a16="http://schemas.microsoft.com/office/drawing/2014/main" id="{7F75866D-1EBA-4945-8B52-8AF1E0B4E1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6" name="Freeform 46">
              <a:extLst>
                <a:ext uri="{FF2B5EF4-FFF2-40B4-BE49-F238E27FC236}">
                  <a16:creationId xmlns:a16="http://schemas.microsoft.com/office/drawing/2014/main" id="{E1A05D3F-74B5-4BD4-BF0C-A3719F76D8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7" name="Freeform 47">
              <a:extLst>
                <a:ext uri="{FF2B5EF4-FFF2-40B4-BE49-F238E27FC236}">
                  <a16:creationId xmlns:a16="http://schemas.microsoft.com/office/drawing/2014/main" id="{950CBACA-6FA2-4543-B3B1-A05D47C15A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8" name="Freeform 48">
              <a:extLst>
                <a:ext uri="{FF2B5EF4-FFF2-40B4-BE49-F238E27FC236}">
                  <a16:creationId xmlns:a16="http://schemas.microsoft.com/office/drawing/2014/main" id="{C262FBD3-F17E-483D-A95B-75DF71BC38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9" name="Freeform 49">
              <a:extLst>
                <a:ext uri="{FF2B5EF4-FFF2-40B4-BE49-F238E27FC236}">
                  <a16:creationId xmlns:a16="http://schemas.microsoft.com/office/drawing/2014/main" id="{32A4BB2E-167D-4343-96D4-C71DFBCCD6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0" name="Freeform 50">
              <a:extLst>
                <a:ext uri="{FF2B5EF4-FFF2-40B4-BE49-F238E27FC236}">
                  <a16:creationId xmlns:a16="http://schemas.microsoft.com/office/drawing/2014/main" id="{C354B20D-5E83-4422-AA23-DA1D38AADC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1" name="Freeform 51">
              <a:extLst>
                <a:ext uri="{FF2B5EF4-FFF2-40B4-BE49-F238E27FC236}">
                  <a16:creationId xmlns:a16="http://schemas.microsoft.com/office/drawing/2014/main" id="{57981494-DC82-4EC8-990A-7DA7D61F8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2" name="Freeform 52">
              <a:extLst>
                <a:ext uri="{FF2B5EF4-FFF2-40B4-BE49-F238E27FC236}">
                  <a16:creationId xmlns:a16="http://schemas.microsoft.com/office/drawing/2014/main" id="{822CEB55-5A58-4B49-AD8A-1B30A5F6E0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3" name="Freeform 53">
              <a:extLst>
                <a:ext uri="{FF2B5EF4-FFF2-40B4-BE49-F238E27FC236}">
                  <a16:creationId xmlns:a16="http://schemas.microsoft.com/office/drawing/2014/main" id="{6C836365-3B40-4A4C-B4E8-4105DC343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4" name="Freeform 54">
              <a:extLst>
                <a:ext uri="{FF2B5EF4-FFF2-40B4-BE49-F238E27FC236}">
                  <a16:creationId xmlns:a16="http://schemas.microsoft.com/office/drawing/2014/main" id="{81AEA284-BB1F-477A-AFF4-16147C8991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5" name="Freeform 55">
              <a:extLst>
                <a:ext uri="{FF2B5EF4-FFF2-40B4-BE49-F238E27FC236}">
                  <a16:creationId xmlns:a16="http://schemas.microsoft.com/office/drawing/2014/main" id="{907C1C67-5226-4893-90A2-5E94DD0226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6" name="Freeform 56">
              <a:extLst>
                <a:ext uri="{FF2B5EF4-FFF2-40B4-BE49-F238E27FC236}">
                  <a16:creationId xmlns:a16="http://schemas.microsoft.com/office/drawing/2014/main" id="{4D1B4D09-5F0F-43A9-A4F0-96F97ADB5E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7" name="Freeform 57">
              <a:extLst>
                <a:ext uri="{FF2B5EF4-FFF2-40B4-BE49-F238E27FC236}">
                  <a16:creationId xmlns:a16="http://schemas.microsoft.com/office/drawing/2014/main" id="{562508A5-0578-4C10-AA7A-405FF527E4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8" name="Freeform 58">
              <a:extLst>
                <a:ext uri="{FF2B5EF4-FFF2-40B4-BE49-F238E27FC236}">
                  <a16:creationId xmlns:a16="http://schemas.microsoft.com/office/drawing/2014/main" id="{B930E1D0-9E5B-47CF-8079-A8404C2D02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9" name="Freeform 59">
              <a:extLst>
                <a:ext uri="{FF2B5EF4-FFF2-40B4-BE49-F238E27FC236}">
                  <a16:creationId xmlns:a16="http://schemas.microsoft.com/office/drawing/2014/main" id="{5ADAA5EB-DEB3-40A7-8E1D-9FEAA6483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0" name="Freeform 60">
              <a:extLst>
                <a:ext uri="{FF2B5EF4-FFF2-40B4-BE49-F238E27FC236}">
                  <a16:creationId xmlns:a16="http://schemas.microsoft.com/office/drawing/2014/main" id="{77E24C52-42CA-4BE2-B236-12EB366BAB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1" name="Freeform 61">
              <a:extLst>
                <a:ext uri="{FF2B5EF4-FFF2-40B4-BE49-F238E27FC236}">
                  <a16:creationId xmlns:a16="http://schemas.microsoft.com/office/drawing/2014/main" id="{81490CF2-BADA-4546-BC7B-7D4CCD73CF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2" name="Freeform 62">
              <a:extLst>
                <a:ext uri="{FF2B5EF4-FFF2-40B4-BE49-F238E27FC236}">
                  <a16:creationId xmlns:a16="http://schemas.microsoft.com/office/drawing/2014/main" id="{73F9C922-5F78-4C16-AB8C-748B7E92C5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28644873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9" r:id="rId1"/>
    <p:sldLayoutId id="2147483720" r:id="rId2"/>
    <p:sldLayoutId id="2147483721" r:id="rId3"/>
    <p:sldLayoutId id="2147483722" r:id="rId4"/>
    <p:sldLayoutId id="2147483768" r:id="rId5"/>
    <p:sldLayoutId id="2147483726" r:id="rId6"/>
    <p:sldLayoutId id="2147483727" r:id="rId7"/>
    <p:sldLayoutId id="2147483728" r:id="rId8"/>
    <p:sldLayoutId id="2147483729" r:id="rId9"/>
    <p:sldLayoutId id="2147483730" r:id="rId10"/>
    <p:sldLayoutId id="2147483732" r:id="rId1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10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216000" indent="-2160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432000" indent="-216000" algn="l" defTabSz="914400" rtl="0" eaLnBrk="1" latinLnBrk="0" hangingPunct="1">
        <a:lnSpc>
          <a:spcPct val="100000"/>
        </a:lnSpc>
        <a:spcBef>
          <a:spcPts val="500"/>
        </a:spcBef>
        <a:buFont typeface="Calibri" panose="020F0502020204030204" pitchFamily="34" charset="0"/>
        <a:buChar char="–"/>
        <a:defRPr sz="2000" b="0" kern="1200">
          <a:solidFill>
            <a:schemeClr val="tx1"/>
          </a:solidFill>
          <a:latin typeface="+mn-lt"/>
          <a:ea typeface="+mn-ea"/>
          <a:cs typeface="+mn-cs"/>
        </a:defRPr>
      </a:lvl3pPr>
      <a:lvl4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b="1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hyperlink" Target="https://doi.org/10.3758/s13428-019-01260-y" TargetMode="Externa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2.xml"/><Relationship Id="rId6" Type="http://schemas.openxmlformats.org/officeDocument/2006/relationships/image" Target="../media/image16.png"/><Relationship Id="rId5" Type="http://schemas.openxmlformats.org/officeDocument/2006/relationships/image" Target="../media/image15.jpeg"/><Relationship Id="rId4" Type="http://schemas.openxmlformats.org/officeDocument/2006/relationships/image" Target="../media/image14.jp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16.png"/><Relationship Id="rId4" Type="http://schemas.openxmlformats.org/officeDocument/2006/relationships/image" Target="../media/image18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26.svg"/><Relationship Id="rId4" Type="http://schemas.openxmlformats.org/officeDocument/2006/relationships/image" Target="../media/image25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6.svg"/><Relationship Id="rId5" Type="http://schemas.openxmlformats.org/officeDocument/2006/relationships/image" Target="../media/image25.png"/><Relationship Id="rId4" Type="http://schemas.openxmlformats.org/officeDocument/2006/relationships/image" Target="../media/image28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AB83F5B0-DFF5-3245-9C21-8EA202FB9B3B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500063" y="4883283"/>
            <a:ext cx="4772202" cy="707231"/>
          </a:xfrm>
        </p:spPr>
        <p:txBody>
          <a:bodyPr>
            <a:noAutofit/>
          </a:bodyPr>
          <a:lstStyle/>
          <a:p>
            <a:r>
              <a:rPr lang="en-US" sz="1400" dirty="0"/>
              <a:t>Luz Viviana Sastre </a:t>
            </a:r>
            <a:r>
              <a:rPr lang="en-AU" sz="1400" dirty="0"/>
              <a:t>Gómez</a:t>
            </a:r>
            <a:r>
              <a:rPr lang="en-US" sz="1400" dirty="0"/>
              <a:t> -</a:t>
            </a:r>
            <a:r>
              <a:rPr lang="en-AU" sz="1400" dirty="0"/>
              <a:t>University of</a:t>
            </a:r>
            <a:r>
              <a:rPr lang="en-US" sz="1400" dirty="0"/>
              <a:t> Melbourne</a:t>
            </a:r>
          </a:p>
          <a:p>
            <a:r>
              <a:rPr lang="en-US" sz="1400" dirty="0"/>
              <a:t>Rebecca Defina – </a:t>
            </a:r>
            <a:r>
              <a:rPr lang="en-AU" sz="1400" dirty="0"/>
              <a:t>University of</a:t>
            </a:r>
            <a:r>
              <a:rPr lang="en-US" sz="1400" dirty="0"/>
              <a:t> Melbourne.</a:t>
            </a:r>
          </a:p>
          <a:p>
            <a:r>
              <a:rPr lang="en-US" sz="1400" dirty="0"/>
              <a:t>Paul </a:t>
            </a:r>
            <a:r>
              <a:rPr lang="en-AU" sz="1400" dirty="0"/>
              <a:t>Garrett </a:t>
            </a:r>
            <a:r>
              <a:rPr lang="en-US" sz="1400" dirty="0"/>
              <a:t>- </a:t>
            </a:r>
            <a:r>
              <a:rPr lang="en-AU" sz="1400" dirty="0"/>
              <a:t>University of</a:t>
            </a:r>
            <a:r>
              <a:rPr lang="en-US" sz="1400" dirty="0"/>
              <a:t> Melbourne.  </a:t>
            </a:r>
          </a:p>
          <a:p>
            <a:r>
              <a:rPr lang="en-US" sz="1400" dirty="0"/>
              <a:t>Jeffrey M. Zacks – University of Washington.</a:t>
            </a:r>
          </a:p>
          <a:p>
            <a:r>
              <a:rPr lang="en-US" sz="1400" dirty="0"/>
              <a:t>Simon J Dennis- </a:t>
            </a:r>
            <a:r>
              <a:rPr lang="en-AU" sz="1400" dirty="0"/>
              <a:t>University of</a:t>
            </a:r>
            <a:r>
              <a:rPr lang="en-US" sz="1400" dirty="0"/>
              <a:t> Melbourne</a:t>
            </a:r>
          </a:p>
          <a:p>
            <a:endParaRPr lang="en-US" sz="1400" dirty="0"/>
          </a:p>
          <a:p>
            <a:endParaRPr lang="en-US" sz="1400" dirty="0"/>
          </a:p>
        </p:txBody>
      </p:sp>
      <p:sp>
        <p:nvSpPr>
          <p:cNvPr id="25" name="Subtitle 24">
            <a:extLst>
              <a:ext uri="{FF2B5EF4-FFF2-40B4-BE49-F238E27FC236}">
                <a16:creationId xmlns:a16="http://schemas.microsoft.com/office/drawing/2014/main" id="{557BAC5C-9924-4C9D-AE20-9724F250A8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00063" y="2487775"/>
            <a:ext cx="5595937" cy="2272930"/>
          </a:xfrm>
        </p:spPr>
        <p:txBody>
          <a:bodyPr/>
          <a:lstStyle/>
          <a:p>
            <a:r>
              <a:rPr lang="en-US" sz="2400" dirty="0"/>
              <a:t>How long are real-life events?</a:t>
            </a:r>
          </a:p>
          <a:p>
            <a:br>
              <a:rPr lang="en-US" sz="2400" dirty="0"/>
            </a:br>
            <a:endParaRPr lang="en-AU" sz="2400" dirty="0"/>
          </a:p>
        </p:txBody>
      </p:sp>
      <p:sp>
        <p:nvSpPr>
          <p:cNvPr id="27" name="Text Placeholder 26">
            <a:extLst>
              <a:ext uri="{FF2B5EF4-FFF2-40B4-BE49-F238E27FC236}">
                <a16:creationId xmlns:a16="http://schemas.microsoft.com/office/drawing/2014/main" id="{3D791D06-FDAF-4320-9E42-DC9FDBE6C716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617888" y="4755305"/>
            <a:ext cx="288000" cy="10800"/>
          </a:xfrm>
        </p:spPr>
        <p:txBody>
          <a:bodyPr/>
          <a:lstStyle/>
          <a:p>
            <a:endParaRPr lang="en-AU" dirty="0"/>
          </a:p>
        </p:txBody>
      </p:sp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4918B0F9-2C05-4A76-8EFD-D019635E35EC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635" b="10635"/>
          <a:stretch>
            <a:fillRect/>
          </a:stretch>
        </p:blipFill>
        <p:spPr>
          <a:xfrm>
            <a:off x="6272213" y="1031875"/>
            <a:ext cx="5919787" cy="5826125"/>
          </a:xfrm>
        </p:spPr>
      </p:pic>
      <p:sp>
        <p:nvSpPr>
          <p:cNvPr id="32" name="TextBox 31">
            <a:extLst>
              <a:ext uri="{FF2B5EF4-FFF2-40B4-BE49-F238E27FC236}">
                <a16:creationId xmlns:a16="http://schemas.microsoft.com/office/drawing/2014/main" id="{6301B2DB-1EC3-4938-B27E-B230E5309E5F}"/>
              </a:ext>
            </a:extLst>
          </p:cNvPr>
          <p:cNvSpPr txBox="1"/>
          <p:nvPr/>
        </p:nvSpPr>
        <p:spPr>
          <a:xfrm>
            <a:off x="10377080" y="6611779"/>
            <a:ext cx="181492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sz="1000" dirty="0">
                <a:solidFill>
                  <a:schemeClr val="bg1"/>
                </a:solidFill>
              </a:rPr>
              <a:t>Photo by Langfield on Unsplash</a:t>
            </a:r>
          </a:p>
        </p:txBody>
      </p:sp>
    </p:spTree>
    <p:extLst>
      <p:ext uri="{BB962C8B-B14F-4D97-AF65-F5344CB8AC3E}">
        <p14:creationId xmlns:p14="http://schemas.microsoft.com/office/powerpoint/2010/main" val="306790093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25E5AC7-CDBF-1A4C-9399-BE9F859B017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/>
              <a:t>Conclusions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D4B67D27-1488-49E0-B676-88F0251C99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05365" y="1795557"/>
            <a:ext cx="9850478" cy="4376944"/>
          </a:xfrm>
        </p:spPr>
        <p:txBody>
          <a:bodyPr/>
          <a:lstStyle/>
          <a:p>
            <a:r>
              <a:rPr lang="en-AU" sz="1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T</a:t>
            </a:r>
            <a:r>
              <a:rPr lang="en-AU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he results of this study are consistent with previous studies by Zhuang, et al (2012) and Sreekumar, et al (2018). </a:t>
            </a:r>
            <a:endParaRPr lang="en-AU" sz="1800" dirty="0">
              <a:solidFill>
                <a:srgbClr val="000000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r>
              <a:rPr lang="en-GB" sz="1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None of these events presents a normal distribution.</a:t>
            </a:r>
          </a:p>
          <a:p>
            <a:endParaRPr lang="en-AU" sz="1800" dirty="0">
              <a:solidFill>
                <a:srgbClr val="000000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r>
              <a:rPr lang="en-AU" sz="1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Event durations not only have an exponential distribution, but also some of them fit with the mixture model.</a:t>
            </a:r>
            <a:endParaRPr lang="en-AU" sz="1800" dirty="0">
              <a:solidFill>
                <a:srgbClr val="000000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endParaRPr lang="en-AU" sz="1800" dirty="0">
              <a:solidFill>
                <a:srgbClr val="000000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r>
              <a:rPr lang="en-AU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The type of event entity gave a value information about how events are distributed.</a:t>
            </a:r>
            <a:endParaRPr lang="en-AU" sz="1800" dirty="0">
              <a:solidFill>
                <a:srgbClr val="000000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endParaRPr lang="en-AU" sz="1800" dirty="0">
              <a:solidFill>
                <a:srgbClr val="000000"/>
              </a:solidFill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r>
              <a:rPr lang="en-AU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These results might provide a better understanding of the mechanisms underlying the perceived temporal duration of real-life events because it shows that a lot of daily events do not have a characteristic duration.</a:t>
            </a:r>
            <a:endParaRPr lang="en-AU" sz="1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es-ES" sz="1800" dirty="0">
              <a:solidFill>
                <a:srgbClr val="538135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458A1A0-C23C-E14D-A36C-6AC01084856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10</a:t>
            </a:fld>
            <a:endParaRPr lang="en-AU" noProof="0"/>
          </a:p>
        </p:txBody>
      </p:sp>
    </p:spTree>
    <p:extLst>
      <p:ext uri="{BB962C8B-B14F-4D97-AF65-F5344CB8AC3E}">
        <p14:creationId xmlns:p14="http://schemas.microsoft.com/office/powerpoint/2010/main" val="47546864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562F488-4715-3742-BD60-7E4CD879769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References 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E8E6335-B4C1-48E3-BD30-46AE2E97F8A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7235" y="1650948"/>
            <a:ext cx="5400000" cy="4376944"/>
          </a:xfrm>
        </p:spPr>
        <p:txBody>
          <a:bodyPr/>
          <a:lstStyle/>
          <a:p>
            <a:pPr marL="457200" marR="180340" indent="-457200" algn="just">
              <a:lnSpc>
                <a:spcPct val="200000"/>
              </a:lnSpc>
              <a:spcAft>
                <a:spcPts val="0"/>
              </a:spcAft>
            </a:pPr>
            <a:r>
              <a:rPr lang="en-AU" sz="1200" dirty="0">
                <a:solidFill>
                  <a:srgbClr val="222222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Hard, B. M., Tversky, B., &amp; Lang, D. S. (2006). Making sense of abstract events: Building event schemas. </a:t>
            </a:r>
            <a:r>
              <a:rPr lang="en-AU" sz="1200" i="1" dirty="0">
                <a:solidFill>
                  <a:srgbClr val="222222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Memory &amp; cognition</a:t>
            </a:r>
            <a:r>
              <a:rPr lang="en-AU" sz="1200" dirty="0">
                <a:solidFill>
                  <a:srgbClr val="222222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 </a:t>
            </a:r>
            <a:r>
              <a:rPr lang="en-AU" sz="1200" i="1" dirty="0">
                <a:solidFill>
                  <a:srgbClr val="222222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34</a:t>
            </a:r>
            <a:r>
              <a:rPr lang="en-AU" sz="1200" dirty="0">
                <a:solidFill>
                  <a:srgbClr val="222222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(6), 1221-1235.</a:t>
            </a:r>
          </a:p>
          <a:p>
            <a:pPr marL="457200" marR="180340" indent="-457200" algn="just">
              <a:lnSpc>
                <a:spcPct val="200000"/>
              </a:lnSpc>
            </a:pPr>
            <a:r>
              <a:rPr lang="en-AT" sz="1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Dennis, S., Yim, H., Garrett, P., Sreekumar, V., &amp; Stone, B. (2019).</a:t>
            </a:r>
            <a:r>
              <a:rPr lang="en-GB" sz="1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 system for collecting and analysing experience-sampling data. </a:t>
            </a:r>
            <a:r>
              <a:rPr lang="en-AT" sz="12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Behaviour Research Methods, 51(4), 1824-1838.</a:t>
            </a:r>
            <a:r>
              <a:rPr lang="en-AT" sz="1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AU" sz="1200" u="none" strike="noStrike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hlinkClick r:id="rId3"/>
              </a:rPr>
              <a:t>https://doi.org/10.3758/s13428-019-01260-y</a:t>
            </a:r>
            <a:r>
              <a:rPr lang="en-AU" sz="1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</a:p>
          <a:p>
            <a:pPr marL="457200" marR="180340" indent="-457200" algn="just">
              <a:lnSpc>
                <a:spcPct val="200000"/>
              </a:lnSpc>
            </a:pPr>
            <a:r>
              <a:rPr lang="en-AU" sz="1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Radvansky, G. A., &amp; Zacks, J. M. (2014).  Event Cognition.  </a:t>
            </a:r>
            <a:r>
              <a:rPr lang="en-AU" sz="12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Oxford: University Press.</a:t>
            </a:r>
            <a:endParaRPr lang="en-AU" sz="1200" dirty="0">
              <a:solidFill>
                <a:srgbClr val="000000"/>
              </a:solidFill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457200" marR="180340" indent="-457200" algn="just">
              <a:lnSpc>
                <a:spcPct val="200000"/>
              </a:lnSpc>
            </a:pPr>
            <a:r>
              <a:rPr lang="en-AT" sz="1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Sreekumar, V., Nielson, D. M., Smith, T. A., Dennis, S. J., &amp; </a:t>
            </a:r>
            <a:r>
              <a:rPr lang="en-AT" sz="1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Sederberg</a:t>
            </a:r>
            <a:r>
              <a:rPr lang="en-AT" sz="1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P. B. (2018). The experience of vivid autobiographical reminiscence is supported by subjective content representations in the praecuneus. Scientific Reports. </a:t>
            </a:r>
            <a:r>
              <a:rPr lang="en-AT" sz="12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8(1), 14899 </a:t>
            </a:r>
            <a:r>
              <a:rPr lang="en-AT" sz="1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</a:t>
            </a:r>
            <a:r>
              <a:rPr lang="en-GB" sz="1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oi</a:t>
            </a:r>
            <a:r>
              <a:rPr lang="en-AT" sz="1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:10.1038/s41598-018-32879-0</a:t>
            </a:r>
            <a:r>
              <a:rPr lang="en-GB" sz="1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</a:p>
          <a:p>
            <a:pPr marL="457200" marR="180340" indent="-457200" algn="just">
              <a:lnSpc>
                <a:spcPct val="200000"/>
              </a:lnSpc>
            </a:pPr>
            <a:endParaRPr lang="en-AU" sz="12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457200" marR="180340" indent="-457200" algn="just">
              <a:lnSpc>
                <a:spcPct val="200000"/>
              </a:lnSpc>
              <a:spcAft>
                <a:spcPts val="0"/>
              </a:spcAft>
            </a:pPr>
            <a:endParaRPr lang="en-AU" sz="12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en-AU" sz="1200" dirty="0"/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02E509CA-C238-4F17-B1FF-40C4C07FCC7A}"/>
              </a:ext>
            </a:extLst>
          </p:cNvPr>
          <p:cNvSpPr>
            <a:spLocks noGrp="1"/>
          </p:cNvSpPr>
          <p:nvPr>
            <p:ph idx="13"/>
          </p:nvPr>
        </p:nvSpPr>
        <p:spPr/>
        <p:txBody>
          <a:bodyPr/>
          <a:lstStyle/>
          <a:p>
            <a:pPr marL="457200" marR="180340" indent="-457200" algn="just">
              <a:lnSpc>
                <a:spcPct val="200000"/>
              </a:lnSpc>
              <a:spcAft>
                <a:spcPts val="0"/>
              </a:spcAft>
            </a:pPr>
            <a:r>
              <a:rPr lang="en-AU" sz="1200" dirty="0">
                <a:solidFill>
                  <a:srgbClr val="222222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Zhuang, Y., Belkin, M., &amp; Dennis, S. (2012). Metric based automatic event segmentation. In </a:t>
            </a:r>
            <a:r>
              <a:rPr lang="en-AU" sz="1200" i="1" dirty="0">
                <a:solidFill>
                  <a:srgbClr val="222222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International Conference on Mobile Computing, Applications, and Services</a:t>
            </a:r>
            <a:r>
              <a:rPr lang="en-AU" sz="1200" dirty="0">
                <a:solidFill>
                  <a:srgbClr val="222222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 (pp. 129-148). Springer, Berlin, Heidelberg.</a:t>
            </a:r>
            <a:endParaRPr lang="en-AU" sz="12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en-AU" sz="1400" dirty="0"/>
          </a:p>
        </p:txBody>
      </p:sp>
    </p:spTree>
    <p:extLst>
      <p:ext uri="{BB962C8B-B14F-4D97-AF65-F5344CB8AC3E}">
        <p14:creationId xmlns:p14="http://schemas.microsoft.com/office/powerpoint/2010/main" val="371712824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ABF3F25-B0D6-4A07-9031-A0DD9D88B35B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endParaRPr lang="en-AU"/>
          </a:p>
        </p:txBody>
      </p:sp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FF0065AD-648C-40F3-83BC-DDC7AA699DB4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22" r="16122"/>
          <a:stretch>
            <a:fillRect/>
          </a:stretch>
        </p:blipFill>
        <p:spPr>
          <a:xfrm>
            <a:off x="6272242" y="1032581"/>
            <a:ext cx="5919758" cy="5825419"/>
          </a:xfrm>
        </p:spPr>
      </p:pic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12CCBCB7-F11E-4AF6-AF78-B645A6695E3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>
            <a:normAutofit lnSpcReduction="10000"/>
          </a:bodyPr>
          <a:lstStyle/>
          <a:p>
            <a:r>
              <a:rPr lang="en-AU" dirty="0">
                <a:solidFill>
                  <a:schemeClr val="bg2"/>
                </a:solidFill>
              </a:rPr>
              <a:t>Viviana Sastre</a:t>
            </a:r>
          </a:p>
          <a:p>
            <a:r>
              <a:rPr lang="en-AU" b="1" i="0" dirty="0">
                <a:solidFill>
                  <a:schemeClr val="bg2"/>
                </a:solidFill>
                <a:effectLst/>
                <a:latin typeface="Roboto" panose="02000000000000000000" pitchFamily="2" charset="0"/>
              </a:rPr>
              <a:t>lsastre@student.unimelb.edu.au</a:t>
            </a:r>
          </a:p>
          <a:p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85791584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C2A798EC-8691-4C9B-8302-72B42C3CFA0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 dirty="0"/>
              <a:t>How long are real-life events?</a:t>
            </a:r>
            <a:endParaRPr lang="en-AU" dirty="0"/>
          </a:p>
        </p:txBody>
      </p:sp>
      <p:pic>
        <p:nvPicPr>
          <p:cNvPr id="17" name="Picture Placeholder 16">
            <a:extLst>
              <a:ext uri="{FF2B5EF4-FFF2-40B4-BE49-F238E27FC236}">
                <a16:creationId xmlns:a16="http://schemas.microsoft.com/office/drawing/2014/main" id="{22425B71-A4EE-4A65-AEEA-C50E08B12812}"/>
              </a:ext>
            </a:extLst>
          </p:cNvPr>
          <p:cNvPicPr>
            <a:picLocks noGrp="1" noChangeAspect="1"/>
          </p:cNvPicPr>
          <p:nvPr>
            <p:ph type="pic" sz="quarter" idx="24"/>
          </p:nvPr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091" t="6731" r="25922" b="6731"/>
          <a:stretch/>
        </p:blipFill>
        <p:spPr>
          <a:xfrm>
            <a:off x="8250868" y="2164322"/>
            <a:ext cx="2371061" cy="2787128"/>
          </a:xfrm>
        </p:spPr>
      </p:pic>
      <p:pic>
        <p:nvPicPr>
          <p:cNvPr id="13" name="Picture Placeholder 12">
            <a:extLst>
              <a:ext uri="{FF2B5EF4-FFF2-40B4-BE49-F238E27FC236}">
                <a16:creationId xmlns:a16="http://schemas.microsoft.com/office/drawing/2014/main" id="{5F0EACA2-5E1A-4622-ABC6-25C26E972050}"/>
              </a:ext>
            </a:extLst>
          </p:cNvPr>
          <p:cNvPicPr>
            <a:picLocks noGrp="1" noChangeAspect="1"/>
          </p:cNvPicPr>
          <p:nvPr>
            <p:ph type="pic" sz="quarter" idx="25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032" r="22032"/>
          <a:stretch>
            <a:fillRect/>
          </a:stretch>
        </p:blipFill>
        <p:spPr>
          <a:xfrm>
            <a:off x="1145051" y="2191644"/>
            <a:ext cx="2340000" cy="2789709"/>
          </a:xfrm>
        </p:spPr>
      </p:pic>
      <p:pic>
        <p:nvPicPr>
          <p:cNvPr id="15" name="Picture Placeholder 14">
            <a:extLst>
              <a:ext uri="{FF2B5EF4-FFF2-40B4-BE49-F238E27FC236}">
                <a16:creationId xmlns:a16="http://schemas.microsoft.com/office/drawing/2014/main" id="{A0E448C7-897F-4BF2-A5AE-67F9EDCF8E72}"/>
              </a:ext>
            </a:extLst>
          </p:cNvPr>
          <p:cNvPicPr>
            <a:picLocks noGrp="1" noChangeAspect="1"/>
          </p:cNvPicPr>
          <p:nvPr>
            <p:ph type="pic" sz="quarter" idx="26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605" r="22605"/>
          <a:stretch>
            <a:fillRect/>
          </a:stretch>
        </p:blipFill>
        <p:spPr>
          <a:xfrm>
            <a:off x="4752757" y="2183007"/>
            <a:ext cx="2292882" cy="2789709"/>
          </a:xfr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94B3F265-58AC-4D81-9728-858BDF1257C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720324" y="2291156"/>
            <a:ext cx="4357746" cy="25906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336129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21958F0-66F3-6843-94AF-ADD3F3F5DA5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56762" y="91249"/>
            <a:ext cx="10168128" cy="1179576"/>
          </a:xfrm>
        </p:spPr>
        <p:txBody>
          <a:bodyPr>
            <a:normAutofit/>
          </a:bodyPr>
          <a:lstStyle/>
          <a:p>
            <a:pPr>
              <a:lnSpc>
                <a:spcPct val="140000"/>
              </a:lnSpc>
            </a:pPr>
            <a:r>
              <a:rPr lang="en-US" sz="4000" dirty="0"/>
              <a:t>Background</a:t>
            </a:r>
            <a:endParaRPr lang="en-AU" sz="400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6ADCBE8-C864-3947-BB04-EA8E6F1BDB0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24418" y="1270825"/>
            <a:ext cx="11675516" cy="5108058"/>
          </a:xfrm>
        </p:spPr>
        <p:txBody>
          <a:bodyPr>
            <a:normAutofit/>
          </a:bodyPr>
          <a:lstStyle/>
          <a:p>
            <a:pPr>
              <a:lnSpc>
                <a:spcPct val="140000"/>
              </a:lnSpc>
            </a:pPr>
            <a:endParaRPr lang="en-GB" sz="2400" dirty="0"/>
          </a:p>
          <a:p>
            <a:pPr algn="just"/>
            <a:endParaRPr lang="en-AU" sz="1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8EAF0635-25F3-4FE0-A635-4DD545B03B2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53672" y="1771370"/>
            <a:ext cx="5687154" cy="3315260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41D80E70-1706-4376-B742-7055756D9FD2}"/>
              </a:ext>
            </a:extLst>
          </p:cNvPr>
          <p:cNvSpPr txBox="1"/>
          <p:nvPr/>
        </p:nvSpPr>
        <p:spPr>
          <a:xfrm>
            <a:off x="459440" y="1561542"/>
            <a:ext cx="5477897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n-GB" sz="1800" b="0" i="0" u="none" strike="noStrike" baseline="0" dirty="0">
                <a:solidFill>
                  <a:srgbClr val="000000"/>
                </a:solidFill>
                <a:cs typeface="Calibri" panose="020F0502020204030204" pitchFamily="34" charset="0"/>
              </a:rPr>
              <a:t> </a:t>
            </a:r>
          </a:p>
          <a:p>
            <a:pPr algn="just"/>
            <a:endParaRPr lang="en-AU" dirty="0"/>
          </a:p>
          <a:p>
            <a:pPr algn="just"/>
            <a:r>
              <a:rPr lang="en-AU" dirty="0"/>
              <a:t> </a:t>
            </a:r>
            <a:endParaRPr lang="en-AU" sz="1800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2A76B9F7-B4A0-45B2-BF70-1DAA46D88F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935058" y="3743804"/>
            <a:ext cx="4268248" cy="2988937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7DEF01C6-24E3-43D0-A0F4-9CD2FDF8ACC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228353" y="1344260"/>
            <a:ext cx="3506703" cy="2084740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9667AB77-A72B-4D5A-80C9-AF00FEDC7EA8}"/>
              </a:ext>
            </a:extLst>
          </p:cNvPr>
          <p:cNvSpPr txBox="1"/>
          <p:nvPr/>
        </p:nvSpPr>
        <p:spPr>
          <a:xfrm>
            <a:off x="580852" y="5080083"/>
            <a:ext cx="6097772" cy="101572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457200" marR="180340" indent="-457200" algn="just">
              <a:lnSpc>
                <a:spcPct val="200000"/>
              </a:lnSpc>
              <a:spcAft>
                <a:spcPts val="0"/>
              </a:spcAft>
            </a:pPr>
            <a:r>
              <a:rPr lang="en-AU" sz="1050" dirty="0">
                <a:solidFill>
                  <a:srgbClr val="222222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Zhuang, Y., Belkin, M., &amp; Dennis, S. (2012). Metric based automatic event segmentation. In </a:t>
            </a:r>
            <a:r>
              <a:rPr lang="en-AU" sz="1050" i="1" dirty="0">
                <a:solidFill>
                  <a:srgbClr val="222222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International Conference on Mobile Computing, Applications, and Services</a:t>
            </a:r>
            <a:r>
              <a:rPr lang="en-AU" sz="1050" dirty="0">
                <a:solidFill>
                  <a:srgbClr val="222222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 (pp. 129-148). Springer, Berlin, Heidelberg.</a:t>
            </a:r>
            <a:endParaRPr lang="en-AU" sz="105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927033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1A85B76-B599-4AF9-802A-0C42E0C2B6E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0" y="1802208"/>
            <a:ext cx="6783239" cy="3790517"/>
          </a:xfrm>
        </p:spPr>
        <p:txBody>
          <a:bodyPr/>
          <a:lstStyle/>
          <a:p>
            <a:endParaRPr lang="en-AU" sz="1800" dirty="0">
              <a:solidFill>
                <a:srgbClr val="000000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endParaRPr lang="en-AU" sz="1800" dirty="0">
              <a:solidFill>
                <a:srgbClr val="000000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285750" indent="-285750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GB" sz="1800" b="0" i="0" u="none" strike="noStrike" dirty="0">
                <a:solidFill>
                  <a:srgbClr val="333333"/>
                </a:solidFill>
                <a:effectLst/>
                <a:latin typeface="Times New Roman" panose="02020603050405020304" pitchFamily="18" charset="0"/>
              </a:rPr>
              <a:t>We have not found previous studies on event </a:t>
            </a:r>
            <a:r>
              <a:rPr lang="en-AU" sz="1800" b="0" i="0" u="none" strike="noStrike" dirty="0">
                <a:solidFill>
                  <a:srgbClr val="333333"/>
                </a:solidFill>
                <a:effectLst/>
                <a:latin typeface="Times New Roman" panose="02020603050405020304" pitchFamily="18" charset="0"/>
              </a:rPr>
              <a:t>durations</a:t>
            </a:r>
            <a:r>
              <a:rPr lang="en-GB" sz="1800" b="0" i="0" u="none" strike="noStrike" dirty="0">
                <a:solidFill>
                  <a:srgbClr val="333333"/>
                </a:solidFill>
                <a:effectLst/>
                <a:latin typeface="Times New Roman" panose="02020603050405020304" pitchFamily="18" charset="0"/>
              </a:rPr>
              <a:t> in daily activities. </a:t>
            </a:r>
            <a:r>
              <a:rPr lang="en-GB" sz="1800" b="0" i="0" u="none" strike="noStrike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 </a:t>
            </a:r>
          </a:p>
          <a:p>
            <a:pPr indent="360045" rtl="0">
              <a:spcBef>
                <a:spcPts val="0"/>
              </a:spcBef>
              <a:spcAft>
                <a:spcPts val="0"/>
              </a:spcAft>
            </a:pPr>
            <a:endParaRPr lang="en-GB" sz="18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342900" indent="-342900" rtl="0">
              <a:spcBef>
                <a:spcPts val="0"/>
              </a:spcBef>
              <a:spcAft>
                <a:spcPts val="0"/>
              </a:spcAft>
              <a:buFont typeface="+mj-lt"/>
              <a:buAutoNum type="arabicPeriod"/>
            </a:pPr>
            <a:r>
              <a:rPr lang="en-GB" sz="1800" b="0" i="0" u="none" strike="noStrike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 Are the distributions for all event types the same? </a:t>
            </a:r>
          </a:p>
          <a:p>
            <a:pPr marL="342900" indent="-342900" rtl="0">
              <a:spcBef>
                <a:spcPts val="0"/>
              </a:spcBef>
              <a:spcAft>
                <a:spcPts val="0"/>
              </a:spcAft>
              <a:buFont typeface="+mj-lt"/>
              <a:buAutoNum type="arabicPeriod"/>
            </a:pPr>
            <a:endParaRPr lang="en-GB" sz="18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marL="342900" indent="-342900" rtl="0">
              <a:spcBef>
                <a:spcPts val="0"/>
              </a:spcBef>
              <a:spcAft>
                <a:spcPts val="0"/>
              </a:spcAft>
              <a:buFont typeface="+mj-lt"/>
              <a:buAutoNum type="arabicPeriod"/>
            </a:pPr>
            <a:r>
              <a:rPr lang="en-GB" sz="1800" b="0" i="0" u="none" strike="noStrike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Is there a change in how people identify events and their duration according to the moment they are asked about the event? </a:t>
            </a:r>
            <a:br>
              <a:rPr lang="en-GB" sz="1600" dirty="0"/>
            </a:br>
            <a:endParaRPr lang="en-AU" dirty="0"/>
          </a:p>
        </p:txBody>
      </p:sp>
      <p:pic>
        <p:nvPicPr>
          <p:cNvPr id="12" name="Picture Placeholder 11">
            <a:extLst>
              <a:ext uri="{FF2B5EF4-FFF2-40B4-BE49-F238E27FC236}">
                <a16:creationId xmlns:a16="http://schemas.microsoft.com/office/drawing/2014/main" id="{258FD2F3-D0AA-4669-8A9D-F5E000827270}"/>
              </a:ext>
            </a:extLst>
          </p:cNvPr>
          <p:cNvPicPr>
            <a:picLocks noGrp="1" noChangeAspect="1"/>
          </p:cNvPicPr>
          <p:nvPr>
            <p:ph type="pic" sz="quarter" idx="18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783" b="4783"/>
          <a:stretch>
            <a:fillRect/>
          </a:stretch>
        </p:blipFill>
        <p:spPr/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721958F0-66F3-6843-94AF-ADD3F3F5DA54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1895475" y="395288"/>
            <a:ext cx="10296525" cy="887412"/>
          </a:xfrm>
        </p:spPr>
        <p:txBody>
          <a:bodyPr>
            <a:normAutofit/>
          </a:bodyPr>
          <a:lstStyle/>
          <a:p>
            <a:pPr>
              <a:lnSpc>
                <a:spcPct val="140000"/>
              </a:lnSpc>
            </a:pPr>
            <a:r>
              <a:rPr lang="en-US" dirty="0"/>
              <a:t>Our Study</a:t>
            </a:r>
            <a:endParaRPr lang="en-GB" sz="4400" b="0" dirty="0">
              <a:solidFill>
                <a:srgbClr val="00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1D80E70-1706-4376-B742-7055756D9FD2}"/>
              </a:ext>
            </a:extLst>
          </p:cNvPr>
          <p:cNvSpPr txBox="1"/>
          <p:nvPr/>
        </p:nvSpPr>
        <p:spPr>
          <a:xfrm>
            <a:off x="2935415" y="-39160"/>
            <a:ext cx="5477897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endParaRPr lang="en-GB" dirty="0">
              <a:solidFill>
                <a:srgbClr val="00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just"/>
            <a:endParaRPr lang="en-AU" sz="1800" dirty="0"/>
          </a:p>
        </p:txBody>
      </p:sp>
    </p:spTree>
    <p:extLst>
      <p:ext uri="{BB962C8B-B14F-4D97-AF65-F5344CB8AC3E}">
        <p14:creationId xmlns:p14="http://schemas.microsoft.com/office/powerpoint/2010/main" val="18125092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AB8A736-4A39-844A-86EA-F05630A453D0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2079625" y="463409"/>
            <a:ext cx="10112375" cy="1133475"/>
          </a:xfrm>
        </p:spPr>
        <p:txBody>
          <a:bodyPr>
            <a:normAutofit/>
          </a:bodyPr>
          <a:lstStyle/>
          <a:p>
            <a:r>
              <a:rPr lang="en-US" sz="4000" dirty="0"/>
              <a:t>Method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2808C8FF-41CE-4BA6-B6EB-27BB08047942}"/>
              </a:ext>
            </a:extLst>
          </p:cNvPr>
          <p:cNvSpPr txBox="1"/>
          <p:nvPr/>
        </p:nvSpPr>
        <p:spPr>
          <a:xfrm>
            <a:off x="820278" y="2270172"/>
            <a:ext cx="4933752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/>
              <a:t>Study delivery a momentary self-report (ESM ) thought their mobile phone. </a:t>
            </a:r>
          </a:p>
          <a:p>
            <a:endParaRPr lang="en-AU" sz="1800" dirty="0">
              <a:solidFill>
                <a:srgbClr val="000000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AU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Participants selected their previous activity from a predetermined list and the time the activity started</a:t>
            </a:r>
            <a:r>
              <a:rPr lang="en-AU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endParaRPr lang="en-AU" dirty="0"/>
          </a:p>
        </p:txBody>
      </p:sp>
      <p:pic>
        <p:nvPicPr>
          <p:cNvPr id="14" name="Picture Placeholder 13">
            <a:extLst>
              <a:ext uri="{FF2B5EF4-FFF2-40B4-BE49-F238E27FC236}">
                <a16:creationId xmlns:a16="http://schemas.microsoft.com/office/drawing/2014/main" id="{9447851C-C8A8-4BA1-9238-B6DD559BE57A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22" r="16122"/>
          <a:stretch>
            <a:fillRect/>
          </a:stretch>
        </p:blipFill>
        <p:spPr/>
      </p:pic>
      <p:sp>
        <p:nvSpPr>
          <p:cNvPr id="20" name="TextBox 19">
            <a:extLst>
              <a:ext uri="{FF2B5EF4-FFF2-40B4-BE49-F238E27FC236}">
                <a16:creationId xmlns:a16="http://schemas.microsoft.com/office/drawing/2014/main" id="{FB7F6252-857A-4897-A2F0-2E9669257416}"/>
              </a:ext>
            </a:extLst>
          </p:cNvPr>
          <p:cNvSpPr txBox="1"/>
          <p:nvPr/>
        </p:nvSpPr>
        <p:spPr>
          <a:xfrm>
            <a:off x="626990" y="4418640"/>
            <a:ext cx="4933752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/>
              <a:t>Event duration:</a:t>
            </a:r>
            <a:endParaRPr lang="en-AU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AU" dirty="0">
              <a:solidFill>
                <a:srgbClr val="000000"/>
              </a:solidFill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AU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A person register : started activity 9:00 am </a:t>
            </a:r>
          </a:p>
          <a:p>
            <a:r>
              <a:rPr lang="en-AU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              did a survey: 11:30 am </a:t>
            </a:r>
          </a:p>
          <a:p>
            <a:endParaRPr lang="en-AU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AU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Result: 2.30 hours.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9559691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20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>
            <a:extLst>
              <a:ext uri="{FF2B5EF4-FFF2-40B4-BE49-F238E27FC236}">
                <a16:creationId xmlns:a16="http://schemas.microsoft.com/office/drawing/2014/main" id="{EFE20518-71E3-4C81-9569-5A9C7080F87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38563" y="493470"/>
            <a:ext cx="10296000" cy="887360"/>
          </a:xfrm>
        </p:spPr>
        <p:txBody>
          <a:bodyPr/>
          <a:lstStyle/>
          <a:p>
            <a:r>
              <a:rPr lang="en-AU" dirty="0"/>
              <a:t>Results</a:t>
            </a:r>
            <a:br>
              <a:rPr lang="en-AU" dirty="0"/>
            </a:br>
            <a:r>
              <a:rPr lang="en-AU" sz="2400" dirty="0"/>
              <a:t>Exponential Model</a:t>
            </a:r>
            <a:endParaRPr lang="en-AU" dirty="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9192E1C5-574F-4E72-B364-7B1B65A13883}"/>
              </a:ext>
            </a:extLst>
          </p:cNvPr>
          <p:cNvGrpSpPr/>
          <p:nvPr/>
        </p:nvGrpSpPr>
        <p:grpSpPr>
          <a:xfrm>
            <a:off x="71785" y="1484638"/>
            <a:ext cx="6687833" cy="5308678"/>
            <a:chOff x="71785" y="1484638"/>
            <a:chExt cx="6687833" cy="5308678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F5B99F16-F369-4B23-BD83-32E3FCD4506A}"/>
                </a:ext>
              </a:extLst>
            </p:cNvPr>
            <p:cNvSpPr txBox="1"/>
            <p:nvPr/>
          </p:nvSpPr>
          <p:spPr>
            <a:xfrm>
              <a:off x="71785" y="2770588"/>
              <a:ext cx="1835074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GB" sz="1200" dirty="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Exercising /playing sport/dancing/walking</a:t>
              </a:r>
              <a:r>
                <a:rPr lang="en-GB" sz="1200" dirty="0"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.</a:t>
              </a:r>
              <a:endParaRPr lang="en-GB" sz="1200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C2609C8D-8CEB-4E97-8AEE-ECC3B96F6153}"/>
                </a:ext>
              </a:extLst>
            </p:cNvPr>
            <p:cNvGrpSpPr/>
            <p:nvPr/>
          </p:nvGrpSpPr>
          <p:grpSpPr>
            <a:xfrm>
              <a:off x="1030058" y="1484638"/>
              <a:ext cx="5729560" cy="5308678"/>
              <a:chOff x="1411510" y="640766"/>
              <a:chExt cx="5729560" cy="5308678"/>
            </a:xfrm>
          </p:grpSpPr>
          <p:grpSp>
            <p:nvGrpSpPr>
              <p:cNvPr id="18" name="Group 17">
                <a:extLst>
                  <a:ext uri="{FF2B5EF4-FFF2-40B4-BE49-F238E27FC236}">
                    <a16:creationId xmlns:a16="http://schemas.microsoft.com/office/drawing/2014/main" id="{EBC9DA09-EC73-488D-A8C3-3C9113EF2479}"/>
                  </a:ext>
                </a:extLst>
              </p:cNvPr>
              <p:cNvGrpSpPr/>
              <p:nvPr/>
            </p:nvGrpSpPr>
            <p:grpSpPr>
              <a:xfrm>
                <a:off x="1411510" y="640766"/>
                <a:ext cx="5729560" cy="5308678"/>
                <a:chOff x="1106137" y="1092588"/>
                <a:chExt cx="5971171" cy="5622056"/>
              </a:xfrm>
            </p:grpSpPr>
            <p:pic>
              <p:nvPicPr>
                <p:cNvPr id="23" name="Picture 22">
                  <a:extLst>
                    <a:ext uri="{FF2B5EF4-FFF2-40B4-BE49-F238E27FC236}">
                      <a16:creationId xmlns:a16="http://schemas.microsoft.com/office/drawing/2014/main" id="{9EC50116-737F-4E54-AA3B-552D5DFEB8F0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3"/>
                <a:srcRect b="4341"/>
                <a:stretch/>
              </p:blipFill>
              <p:spPr>
                <a:xfrm>
                  <a:off x="1764208" y="1765644"/>
                  <a:ext cx="5313100" cy="4582758"/>
                </a:xfrm>
                <a:prstGeom prst="rect">
                  <a:avLst/>
                </a:prstGeom>
              </p:spPr>
            </p:pic>
            <p:sp>
              <p:nvSpPr>
                <p:cNvPr id="24" name="TextBox 23">
                  <a:extLst>
                    <a:ext uri="{FF2B5EF4-FFF2-40B4-BE49-F238E27FC236}">
                      <a16:creationId xmlns:a16="http://schemas.microsoft.com/office/drawing/2014/main" id="{B45F0DAE-3E18-4695-B68A-9371D08F48F8}"/>
                    </a:ext>
                  </a:extLst>
                </p:cNvPr>
                <p:cNvSpPr txBox="1"/>
                <p:nvPr/>
              </p:nvSpPr>
              <p:spPr>
                <a:xfrm>
                  <a:off x="1106137" y="1092588"/>
                  <a:ext cx="4989863" cy="276999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ctr"/>
                  <a:endParaRPr lang="en-GB" sz="1200" dirty="0">
                    <a:latin typeface="Calibri" panose="020F0502020204030204" pitchFamily="34" charset="0"/>
                    <a:ea typeface="Calibri" panose="020F0502020204030204" pitchFamily="34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6" name="TextBox 25">
                  <a:extLst>
                    <a:ext uri="{FF2B5EF4-FFF2-40B4-BE49-F238E27FC236}">
                      <a16:creationId xmlns:a16="http://schemas.microsoft.com/office/drawing/2014/main" id="{86971B81-171C-4495-88D8-CDEB2E17BCCE}"/>
                    </a:ext>
                  </a:extLst>
                </p:cNvPr>
                <p:cNvSpPr txBox="1"/>
                <p:nvPr/>
              </p:nvSpPr>
              <p:spPr>
                <a:xfrm>
                  <a:off x="3980522" y="6421293"/>
                  <a:ext cx="1436342" cy="293351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r>
                    <a:rPr lang="en-GB" sz="1200" dirty="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Time (</a:t>
                  </a:r>
                  <a:r>
                    <a:rPr lang="en-GB" sz="1200" dirty="0"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minutes</a:t>
                  </a:r>
                  <a:r>
                    <a:rPr lang="en-GB" sz="1200" dirty="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)</a:t>
                  </a:r>
                  <a:endParaRPr lang="en-GB" sz="1200" dirty="0">
                    <a:solidFill>
                      <a:srgbClr val="000000"/>
                    </a:solidFill>
                    <a:latin typeface="Calibri" panose="020F0502020204030204" pitchFamily="34" charset="0"/>
                  </a:endParaRPr>
                </a:p>
              </p:txBody>
            </p:sp>
          </p:grpSp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D1F82733-2363-4BFB-B2C5-EE0FAE1978F4}"/>
                  </a:ext>
                </a:extLst>
              </p:cNvPr>
              <p:cNvSpPr txBox="1"/>
              <p:nvPr/>
            </p:nvSpPr>
            <p:spPr>
              <a:xfrm>
                <a:off x="2154115" y="1740875"/>
                <a:ext cx="458917" cy="3600986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r>
                  <a:rPr lang="en-AU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0.15</a:t>
                </a:r>
              </a:p>
              <a:p>
                <a:endParaRPr lang="en-AU" sz="12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endParaRPr lang="en-AU" sz="12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endParaRPr lang="en-AU" sz="12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endParaRPr lang="en-AU" sz="12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endParaRPr lang="en-AU" sz="12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r>
                  <a:rPr lang="en-AU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0.10</a:t>
                </a:r>
              </a:p>
              <a:p>
                <a:endParaRPr lang="en-AU" sz="12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endParaRPr lang="en-AU" sz="12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endParaRPr lang="en-AU" sz="12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endParaRPr lang="en-AU" sz="12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r>
                  <a:rPr lang="en-AU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0.05</a:t>
                </a:r>
              </a:p>
              <a:p>
                <a:endParaRPr lang="en-AU" sz="12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endParaRPr lang="en-AU" sz="12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endParaRPr lang="en-AU" sz="12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endParaRPr lang="en-AU" sz="12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endParaRPr lang="en-AU" sz="12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r>
                  <a:rPr lang="en-AU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</a:p>
              <a:p>
                <a:endParaRPr lang="en-AU" sz="12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C3BC0CB8-E3BB-47D5-BEB5-1145CCC8E1F0}"/>
              </a:ext>
            </a:extLst>
          </p:cNvPr>
          <p:cNvGrpSpPr/>
          <p:nvPr/>
        </p:nvGrpSpPr>
        <p:grpSpPr>
          <a:xfrm>
            <a:off x="8702496" y="3585415"/>
            <a:ext cx="3489777" cy="3164082"/>
            <a:chOff x="8702496" y="3585415"/>
            <a:chExt cx="3489777" cy="3164082"/>
          </a:xfrm>
        </p:grpSpPr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1855034F-E830-4AE0-835D-AD95ADDB4C61}"/>
                </a:ext>
              </a:extLst>
            </p:cNvPr>
            <p:cNvGrpSpPr/>
            <p:nvPr/>
          </p:nvGrpSpPr>
          <p:grpSpPr>
            <a:xfrm>
              <a:off x="8746898" y="3585415"/>
              <a:ext cx="3445375" cy="3164082"/>
              <a:chOff x="7978270" y="3360130"/>
              <a:chExt cx="3445375" cy="3164082"/>
            </a:xfrm>
          </p:grpSpPr>
          <p:grpSp>
            <p:nvGrpSpPr>
              <p:cNvPr id="44" name="Group 43">
                <a:extLst>
                  <a:ext uri="{FF2B5EF4-FFF2-40B4-BE49-F238E27FC236}">
                    <a16:creationId xmlns:a16="http://schemas.microsoft.com/office/drawing/2014/main" id="{E0C95054-65E2-412F-9E77-344468A6ED28}"/>
                  </a:ext>
                </a:extLst>
              </p:cNvPr>
              <p:cNvGrpSpPr/>
              <p:nvPr/>
            </p:nvGrpSpPr>
            <p:grpSpPr>
              <a:xfrm>
                <a:off x="8103937" y="3360130"/>
                <a:ext cx="3319708" cy="3164082"/>
                <a:chOff x="8920976" y="3693918"/>
                <a:chExt cx="3241649" cy="3138395"/>
              </a:xfrm>
            </p:grpSpPr>
            <p:sp>
              <p:nvSpPr>
                <p:cNvPr id="47" name="TextBox 46">
                  <a:extLst>
                    <a:ext uri="{FF2B5EF4-FFF2-40B4-BE49-F238E27FC236}">
                      <a16:creationId xmlns:a16="http://schemas.microsoft.com/office/drawing/2014/main" id="{60E3D263-B3D0-45CF-9A40-B9373192C037}"/>
                    </a:ext>
                  </a:extLst>
                </p:cNvPr>
                <p:cNvSpPr txBox="1"/>
                <p:nvPr/>
              </p:nvSpPr>
              <p:spPr>
                <a:xfrm>
                  <a:off x="9820276" y="3693918"/>
                  <a:ext cx="2055344" cy="276999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l" fontAlgn="ctr"/>
                  <a:r>
                    <a:rPr lang="en-AU" sz="1200" b="0" i="0" u="none" strike="noStrike" dirty="0"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</a:rPr>
                    <a:t>Reading/ Writing</a:t>
                  </a:r>
                </a:p>
              </p:txBody>
            </p:sp>
            <p:pic>
              <p:nvPicPr>
                <p:cNvPr id="48" name="Picture 47">
                  <a:extLst>
                    <a:ext uri="{FF2B5EF4-FFF2-40B4-BE49-F238E27FC236}">
                      <a16:creationId xmlns:a16="http://schemas.microsoft.com/office/drawing/2014/main" id="{EC074336-70D4-4D7D-B57D-793F9175B78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"/>
                <a:stretch>
                  <a:fillRect/>
                </a:stretch>
              </p:blipFill>
              <p:spPr>
                <a:xfrm>
                  <a:off x="8920976" y="3947833"/>
                  <a:ext cx="3241649" cy="2884480"/>
                </a:xfrm>
                <a:prstGeom prst="rect">
                  <a:avLst/>
                </a:prstGeom>
              </p:spPr>
            </p:pic>
          </p:grpSp>
          <p:sp>
            <p:nvSpPr>
              <p:cNvPr id="45" name="TextBox 44">
                <a:extLst>
                  <a:ext uri="{FF2B5EF4-FFF2-40B4-BE49-F238E27FC236}">
                    <a16:creationId xmlns:a16="http://schemas.microsoft.com/office/drawing/2014/main" id="{A78C0812-36DE-429D-9821-42C6401E0713}"/>
                  </a:ext>
                </a:extLst>
              </p:cNvPr>
              <p:cNvSpPr txBox="1"/>
              <p:nvPr/>
            </p:nvSpPr>
            <p:spPr>
              <a:xfrm>
                <a:off x="7978270" y="3661495"/>
                <a:ext cx="458917" cy="2677656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 algn="r"/>
                <a:endParaRPr lang="en-AU" sz="7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algn="r"/>
                <a:endParaRPr lang="en-AU" sz="7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algn="r"/>
                <a:endParaRPr lang="en-AU" sz="7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algn="r"/>
                <a:r>
                  <a:rPr lang="en-AU" sz="7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0.15</a:t>
                </a:r>
              </a:p>
              <a:p>
                <a:pPr algn="r"/>
                <a:endParaRPr lang="en-AU" sz="7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algn="r"/>
                <a:endParaRPr lang="en-AU" sz="7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algn="r"/>
                <a:endParaRPr lang="en-AU" sz="7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algn="r"/>
                <a:endParaRPr lang="en-AU" sz="7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algn="r"/>
                <a:endParaRPr lang="en-AU" sz="7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algn="r"/>
                <a:r>
                  <a:rPr lang="en-AU" sz="7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0.10</a:t>
                </a:r>
              </a:p>
              <a:p>
                <a:pPr algn="r"/>
                <a:endParaRPr lang="en-AU" sz="7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algn="r"/>
                <a:endParaRPr lang="en-AU" sz="7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algn="r"/>
                <a:endParaRPr lang="en-AU" sz="7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algn="r"/>
                <a:endParaRPr lang="en-AU" sz="7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algn="r"/>
                <a:endParaRPr lang="en-AU" sz="7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algn="r"/>
                <a:endParaRPr lang="en-AU" sz="7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algn="r"/>
                <a:r>
                  <a:rPr lang="en-AU" sz="7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0.05</a:t>
                </a:r>
                <a:endParaRPr lang="en-AU" sz="1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algn="r"/>
                <a:endParaRPr lang="en-AU" sz="7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algn="r"/>
                <a:endParaRPr lang="en-AU" sz="7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algn="r"/>
                <a:endParaRPr lang="en-AU" sz="7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algn="r"/>
                <a:endParaRPr lang="en-AU" sz="7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algn="r"/>
                <a:endParaRPr lang="en-AU" sz="7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algn="r"/>
                <a:r>
                  <a:rPr lang="en-AU" sz="7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</a:p>
              <a:p>
                <a:pPr algn="r"/>
                <a:endParaRPr lang="en-AU" sz="7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pic>
          <p:nvPicPr>
            <p:cNvPr id="49" name="Picture 48">
              <a:extLst>
                <a:ext uri="{FF2B5EF4-FFF2-40B4-BE49-F238E27FC236}">
                  <a16:creationId xmlns:a16="http://schemas.microsoft.com/office/drawing/2014/main" id="{8C736458-C7EE-4A7E-8D36-07E38CCEF6F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/>
            <a:srcRect r="94837" b="6563"/>
            <a:stretch/>
          </p:blipFill>
          <p:spPr>
            <a:xfrm>
              <a:off x="8702496" y="3691077"/>
              <a:ext cx="175479" cy="2960649"/>
            </a:xfrm>
            <a:prstGeom prst="rect">
              <a:avLst/>
            </a:prstGeom>
          </p:spPr>
        </p:pic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F5E1E969-3255-4294-AAD1-F2EACEB45E78}"/>
              </a:ext>
            </a:extLst>
          </p:cNvPr>
          <p:cNvGrpSpPr/>
          <p:nvPr/>
        </p:nvGrpSpPr>
        <p:grpSpPr>
          <a:xfrm>
            <a:off x="8552917" y="52586"/>
            <a:ext cx="3519777" cy="3394916"/>
            <a:chOff x="8552917" y="52586"/>
            <a:chExt cx="3519777" cy="3394916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6D6CB9DC-0756-423F-A3B6-A2C0A04B9D07}"/>
                </a:ext>
              </a:extLst>
            </p:cNvPr>
            <p:cNvGrpSpPr/>
            <p:nvPr/>
          </p:nvGrpSpPr>
          <p:grpSpPr>
            <a:xfrm>
              <a:off x="8552917" y="52586"/>
              <a:ext cx="3519777" cy="3387221"/>
              <a:chOff x="8552917" y="52586"/>
              <a:chExt cx="3519777" cy="3387221"/>
            </a:xfrm>
          </p:grpSpPr>
          <p:grpSp>
            <p:nvGrpSpPr>
              <p:cNvPr id="27" name="Group 26">
                <a:extLst>
                  <a:ext uri="{FF2B5EF4-FFF2-40B4-BE49-F238E27FC236}">
                    <a16:creationId xmlns:a16="http://schemas.microsoft.com/office/drawing/2014/main" id="{01DEE1E2-1F13-404F-9675-BDBBCE8F10DB}"/>
                  </a:ext>
                </a:extLst>
              </p:cNvPr>
              <p:cNvGrpSpPr/>
              <p:nvPr/>
            </p:nvGrpSpPr>
            <p:grpSpPr>
              <a:xfrm>
                <a:off x="8552917" y="52586"/>
                <a:ext cx="3519777" cy="3387221"/>
                <a:chOff x="5320582" y="41779"/>
                <a:chExt cx="3519777" cy="3387221"/>
              </a:xfrm>
            </p:grpSpPr>
            <p:grpSp>
              <p:nvGrpSpPr>
                <p:cNvPr id="28" name="Group 27">
                  <a:extLst>
                    <a:ext uri="{FF2B5EF4-FFF2-40B4-BE49-F238E27FC236}">
                      <a16:creationId xmlns:a16="http://schemas.microsoft.com/office/drawing/2014/main" id="{6FBE74E0-5D39-4C85-91E7-9471BAD77E54}"/>
                    </a:ext>
                  </a:extLst>
                </p:cNvPr>
                <p:cNvGrpSpPr/>
                <p:nvPr/>
              </p:nvGrpSpPr>
              <p:grpSpPr>
                <a:xfrm>
                  <a:off x="5441781" y="41779"/>
                  <a:ext cx="3398578" cy="3387221"/>
                  <a:chOff x="8599260" y="3256343"/>
                  <a:chExt cx="3398578" cy="3387221"/>
                </a:xfrm>
              </p:grpSpPr>
              <p:grpSp>
                <p:nvGrpSpPr>
                  <p:cNvPr id="35" name="Group 34">
                    <a:extLst>
                      <a:ext uri="{FF2B5EF4-FFF2-40B4-BE49-F238E27FC236}">
                        <a16:creationId xmlns:a16="http://schemas.microsoft.com/office/drawing/2014/main" id="{E22CBE24-5117-4038-962A-DAC6037DEBBB}"/>
                      </a:ext>
                    </a:extLst>
                  </p:cNvPr>
                  <p:cNvGrpSpPr/>
                  <p:nvPr/>
                </p:nvGrpSpPr>
                <p:grpSpPr>
                  <a:xfrm>
                    <a:off x="8599260" y="3256343"/>
                    <a:ext cx="3398578" cy="3133306"/>
                    <a:chOff x="8599260" y="3256343"/>
                    <a:chExt cx="3398578" cy="3133306"/>
                  </a:xfrm>
                </p:grpSpPr>
                <p:pic>
                  <p:nvPicPr>
                    <p:cNvPr id="40" name="Picture 39">
                      <a:extLst>
                        <a:ext uri="{FF2B5EF4-FFF2-40B4-BE49-F238E27FC236}">
                          <a16:creationId xmlns:a16="http://schemas.microsoft.com/office/drawing/2014/main" id="{DA017F76-F82F-4358-9E10-5A077E660943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 rotWithShape="1">
                    <a:blip r:embed="rId5"/>
                    <a:srcRect b="6563"/>
                    <a:stretch/>
                  </p:blipFill>
                  <p:spPr>
                    <a:xfrm>
                      <a:off x="8599260" y="3429000"/>
                      <a:ext cx="3398578" cy="2960649"/>
                    </a:xfrm>
                    <a:prstGeom prst="rect">
                      <a:avLst/>
                    </a:prstGeom>
                  </p:spPr>
                </p:pic>
                <p:sp>
                  <p:nvSpPr>
                    <p:cNvPr id="41" name="TextBox 40">
                      <a:extLst>
                        <a:ext uri="{FF2B5EF4-FFF2-40B4-BE49-F238E27FC236}">
                          <a16:creationId xmlns:a16="http://schemas.microsoft.com/office/drawing/2014/main" id="{0821780F-B256-487E-8D34-1FF6B58E431B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9525929" y="3256343"/>
                      <a:ext cx="2015583" cy="276999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r>
                        <a:rPr lang="en-GB" sz="12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Personal grooming</a:t>
                      </a:r>
                      <a:endParaRPr lang="en-AU" sz="1200" dirty="0"/>
                    </a:p>
                  </p:txBody>
                </p:sp>
              </p:grpSp>
              <p:sp>
                <p:nvSpPr>
                  <p:cNvPr id="38" name="TextBox 37">
                    <a:extLst>
                      <a:ext uri="{FF2B5EF4-FFF2-40B4-BE49-F238E27FC236}">
                        <a16:creationId xmlns:a16="http://schemas.microsoft.com/office/drawing/2014/main" id="{273CD538-2A6F-47B9-933E-EBF63A2B86EC}"/>
                      </a:ext>
                    </a:extLst>
                  </p:cNvPr>
                  <p:cNvSpPr txBox="1"/>
                  <p:nvPr/>
                </p:nvSpPr>
                <p:spPr>
                  <a:xfrm>
                    <a:off x="9981503" y="6412732"/>
                    <a:ext cx="1104434" cy="230832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r>
                      <a:rPr lang="en-GB" sz="9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rPr>
                      <a:t>Time (hours)</a:t>
                    </a:r>
                    <a:endParaRPr lang="en-GB" sz="900" dirty="0">
                      <a:solidFill>
                        <a:srgbClr val="000000"/>
                      </a:solidFill>
                      <a:latin typeface="Calibri" panose="020F0502020204030204" pitchFamily="34" charset="0"/>
                    </a:endParaRPr>
                  </a:p>
                </p:txBody>
              </p:sp>
            </p:grpSp>
            <p:sp>
              <p:nvSpPr>
                <p:cNvPr id="33" name="TextBox 32">
                  <a:extLst>
                    <a:ext uri="{FF2B5EF4-FFF2-40B4-BE49-F238E27FC236}">
                      <a16:creationId xmlns:a16="http://schemas.microsoft.com/office/drawing/2014/main" id="{C3835023-C081-40F9-BB4E-F9BAA2C04E1A}"/>
                    </a:ext>
                  </a:extLst>
                </p:cNvPr>
                <p:cNvSpPr txBox="1"/>
                <p:nvPr/>
              </p:nvSpPr>
              <p:spPr>
                <a:xfrm>
                  <a:off x="5320582" y="298876"/>
                  <a:ext cx="458917" cy="2677656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rtlCol="0">
                  <a:spAutoFit/>
                </a:bodyPr>
                <a:lstStyle/>
                <a:p>
                  <a:pPr algn="r"/>
                  <a:r>
                    <a:rPr lang="en-AU" sz="7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0.20</a:t>
                  </a:r>
                </a:p>
                <a:p>
                  <a:pPr algn="r"/>
                  <a:endParaRPr lang="en-AU" sz="7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  <a:p>
                  <a:pPr algn="r"/>
                  <a:endParaRPr lang="en-AU" sz="7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  <a:p>
                  <a:pPr algn="r"/>
                  <a:endParaRPr lang="en-AU" sz="7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  <a:p>
                  <a:pPr algn="r"/>
                  <a:endParaRPr lang="en-AU" sz="7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  <a:p>
                  <a:pPr algn="r"/>
                  <a:endParaRPr lang="en-AU" sz="7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  <a:p>
                  <a:pPr algn="r"/>
                  <a:r>
                    <a:rPr lang="en-AU" sz="7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0.15</a:t>
                  </a:r>
                </a:p>
                <a:p>
                  <a:pPr algn="r"/>
                  <a:endParaRPr lang="en-AU" sz="7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  <a:p>
                  <a:pPr algn="r"/>
                  <a:endParaRPr lang="en-AU" sz="7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  <a:p>
                  <a:pPr algn="r"/>
                  <a:endParaRPr lang="en-AU" sz="7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  <a:p>
                  <a:pPr algn="r"/>
                  <a:endParaRPr lang="en-AU" sz="7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  <a:p>
                  <a:pPr algn="r"/>
                  <a:r>
                    <a:rPr lang="en-AU" sz="7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0.10</a:t>
                  </a:r>
                </a:p>
                <a:p>
                  <a:pPr algn="r"/>
                  <a:endParaRPr lang="en-AU" sz="7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  <a:p>
                  <a:pPr algn="r"/>
                  <a:endParaRPr lang="en-AU" sz="7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  <a:p>
                  <a:pPr algn="r"/>
                  <a:endParaRPr lang="en-AU" sz="7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  <a:p>
                  <a:pPr algn="r"/>
                  <a:endParaRPr lang="en-AU" sz="7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  <a:p>
                  <a:pPr algn="r"/>
                  <a:endParaRPr lang="en-AU" sz="7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  <a:p>
                  <a:pPr algn="r"/>
                  <a:r>
                    <a:rPr lang="en-AU" sz="7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0.05</a:t>
                  </a:r>
                  <a:endParaRPr lang="en-AU" sz="10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  <a:p>
                  <a:pPr algn="r"/>
                  <a:endParaRPr lang="en-AU" sz="7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  <a:p>
                  <a:pPr algn="r"/>
                  <a:endParaRPr lang="en-AU" sz="7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  <a:p>
                  <a:pPr algn="r"/>
                  <a:endParaRPr lang="en-AU" sz="7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  <a:p>
                  <a:pPr algn="r"/>
                  <a:endParaRPr lang="en-AU" sz="7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  <a:p>
                  <a:pPr algn="r"/>
                  <a:r>
                    <a:rPr lang="en-AU" sz="7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</a:t>
                  </a:r>
                </a:p>
                <a:p>
                  <a:pPr algn="r"/>
                  <a:endParaRPr lang="en-AU" sz="7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</p:grpSp>
          <p:pic>
            <p:nvPicPr>
              <p:cNvPr id="42" name="Picture 41">
                <a:extLst>
                  <a:ext uri="{FF2B5EF4-FFF2-40B4-BE49-F238E27FC236}">
                    <a16:creationId xmlns:a16="http://schemas.microsoft.com/office/drawing/2014/main" id="{5AC1D02D-8933-49C0-A444-91C99805015C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5"/>
              <a:srcRect r="94837" b="6563"/>
              <a:stretch/>
            </p:blipFill>
            <p:spPr>
              <a:xfrm>
                <a:off x="8617572" y="302416"/>
                <a:ext cx="175479" cy="2960649"/>
              </a:xfrm>
              <a:prstGeom prst="rect">
                <a:avLst/>
              </a:prstGeom>
            </p:spPr>
          </p:pic>
        </p:grp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2059D365-ADC3-400F-9536-2073D63EC33A}"/>
                </a:ext>
              </a:extLst>
            </p:cNvPr>
            <p:cNvSpPr txBox="1"/>
            <p:nvPr/>
          </p:nvSpPr>
          <p:spPr>
            <a:xfrm>
              <a:off x="9919464" y="3185892"/>
              <a:ext cx="1378223" cy="261610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>
              <a:spAutoFit/>
            </a:bodyPr>
            <a:lstStyle/>
            <a:p>
              <a:r>
                <a:rPr lang="en-GB" sz="1050" dirty="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Time (</a:t>
              </a:r>
              <a:r>
                <a:rPr lang="en-GB" sz="1050" dirty="0"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minutes</a:t>
              </a:r>
              <a:r>
                <a:rPr lang="en-GB" sz="1050" dirty="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)</a:t>
              </a:r>
              <a:endParaRPr lang="en-GB" sz="1050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372970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>
            <a:extLst>
              <a:ext uri="{FF2B5EF4-FFF2-40B4-BE49-F238E27FC236}">
                <a16:creationId xmlns:a16="http://schemas.microsoft.com/office/drawing/2014/main" id="{EFE20518-71E3-4C81-9569-5A9C7080F87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86235" y="260365"/>
            <a:ext cx="10296000" cy="887360"/>
          </a:xfrm>
        </p:spPr>
        <p:txBody>
          <a:bodyPr/>
          <a:lstStyle/>
          <a:p>
            <a:r>
              <a:rPr lang="en-AU" sz="2400" dirty="0"/>
              <a:t>Exponential Normal Mixture Model</a:t>
            </a:r>
            <a:endParaRPr lang="en-GB" sz="1400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41FC20B9-C5B4-4D07-A6C8-DEEEF69E1CF7}"/>
              </a:ext>
            </a:extLst>
          </p:cNvPr>
          <p:cNvGrpSpPr/>
          <p:nvPr/>
        </p:nvGrpSpPr>
        <p:grpSpPr>
          <a:xfrm>
            <a:off x="3509638" y="1147725"/>
            <a:ext cx="5584395" cy="5504518"/>
            <a:chOff x="3575899" y="622456"/>
            <a:chExt cx="5584395" cy="5504518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CE392259-C9F0-4EAF-9D5F-5BDF38F22BE4}"/>
                </a:ext>
              </a:extLst>
            </p:cNvPr>
            <p:cNvGrpSpPr/>
            <p:nvPr/>
          </p:nvGrpSpPr>
          <p:grpSpPr>
            <a:xfrm>
              <a:off x="3575899" y="622456"/>
              <a:ext cx="5584395" cy="5504518"/>
              <a:chOff x="3628115" y="1231616"/>
              <a:chExt cx="5584395" cy="5504518"/>
            </a:xfrm>
          </p:grpSpPr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1FA75405-6899-4EDF-8095-4B5BBACA7BAC}"/>
                  </a:ext>
                </a:extLst>
              </p:cNvPr>
              <p:cNvSpPr txBox="1"/>
              <p:nvPr/>
            </p:nvSpPr>
            <p:spPr>
              <a:xfrm>
                <a:off x="5353919" y="1231616"/>
                <a:ext cx="2496540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en-AU" b="1" dirty="0"/>
                  <a:t>Sleeping and Napping</a:t>
                </a:r>
              </a:p>
            </p:txBody>
          </p:sp>
          <p:pic>
            <p:nvPicPr>
              <p:cNvPr id="15" name="Picture 14">
                <a:extLst>
                  <a:ext uri="{FF2B5EF4-FFF2-40B4-BE49-F238E27FC236}">
                    <a16:creationId xmlns:a16="http://schemas.microsoft.com/office/drawing/2014/main" id="{9EA790D2-FEC5-46EF-AD39-8D24961A50A3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/>
              <a:srcRect b="8164"/>
              <a:stretch/>
            </p:blipFill>
            <p:spPr>
              <a:xfrm>
                <a:off x="3628115" y="1642482"/>
                <a:ext cx="5584395" cy="4713563"/>
              </a:xfrm>
              <a:prstGeom prst="rect">
                <a:avLst/>
              </a:prstGeom>
            </p:spPr>
          </p:pic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FE56A403-3559-4B8B-8BF3-81E9E2CB0D27}"/>
                  </a:ext>
                </a:extLst>
              </p:cNvPr>
              <p:cNvSpPr txBox="1"/>
              <p:nvPr/>
            </p:nvSpPr>
            <p:spPr>
              <a:xfrm>
                <a:off x="6096000" y="6459135"/>
                <a:ext cx="1104434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en-GB" sz="1200" dirty="0">
                    <a:effectLst/>
                    <a:latin typeface="Calibri" panose="020F0502020204030204" pitchFamily="34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Time (hours)</a:t>
                </a:r>
                <a:endParaRPr lang="en-GB" sz="1200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</p:grp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62FE1EB5-55D8-42BF-A465-536CB5D0F2A0}"/>
                </a:ext>
              </a:extLst>
            </p:cNvPr>
            <p:cNvSpPr txBox="1"/>
            <p:nvPr/>
          </p:nvSpPr>
          <p:spPr>
            <a:xfrm>
              <a:off x="3744665" y="1584332"/>
              <a:ext cx="458917" cy="3985706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endParaRPr lang="en-AU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r>
                <a:rPr lang="en-A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0.8</a:t>
              </a:r>
            </a:p>
            <a:p>
              <a:endParaRPr lang="en-AU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endParaRPr lang="en-AU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endParaRPr lang="en-AU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endParaRPr lang="en-AU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r>
                <a:rPr lang="en-A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0.6</a:t>
              </a:r>
            </a:p>
            <a:p>
              <a:endParaRPr lang="en-AU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endParaRPr lang="en-AU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endParaRPr lang="en-AU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endParaRPr lang="en-AU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r>
                <a:rPr lang="en-A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0.4</a:t>
              </a:r>
            </a:p>
            <a:p>
              <a:endParaRPr lang="en-AU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endParaRPr lang="en-AU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endParaRPr lang="en-AU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endParaRPr lang="en-AU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r>
                <a:rPr lang="en-A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0.2</a:t>
              </a:r>
            </a:p>
            <a:p>
              <a:endParaRPr lang="en-AU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endParaRPr lang="en-AU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endParaRPr lang="en-AU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endParaRPr lang="en-AU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r>
                <a:rPr lang="en-A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0.0</a:t>
              </a:r>
            </a:p>
            <a:p>
              <a:endParaRPr lang="en-AU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3" name="Graphic 2" descr="Line arrow Straight">
            <a:extLst>
              <a:ext uri="{FF2B5EF4-FFF2-40B4-BE49-F238E27FC236}">
                <a16:creationId xmlns:a16="http://schemas.microsoft.com/office/drawing/2014/main" id="{7D55467C-BF0F-4ECD-9839-3F6A38DCF35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16200000">
            <a:off x="6806585" y="3915372"/>
            <a:ext cx="728543" cy="7285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232423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53DDE8AC-260C-4FFD-B953-2888F4A98F7F}"/>
              </a:ext>
            </a:extLst>
          </p:cNvPr>
          <p:cNvGrpSpPr/>
          <p:nvPr/>
        </p:nvGrpSpPr>
        <p:grpSpPr>
          <a:xfrm>
            <a:off x="862125" y="1416775"/>
            <a:ext cx="5456042" cy="5223483"/>
            <a:chOff x="862125" y="1416775"/>
            <a:chExt cx="5456042" cy="5223483"/>
          </a:xfrm>
        </p:grpSpPr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59805F29-6168-45BC-B55B-602913D7CDB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l="1024" r="94895" b="5312"/>
            <a:stretch/>
          </p:blipFill>
          <p:spPr>
            <a:xfrm>
              <a:off x="862125" y="1693774"/>
              <a:ext cx="213490" cy="4535462"/>
            </a:xfrm>
            <a:prstGeom prst="rect">
              <a:avLst/>
            </a:prstGeom>
          </p:spPr>
        </p:pic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8B79A719-368C-41DB-9FCE-2F4D41F04B4C}"/>
                </a:ext>
              </a:extLst>
            </p:cNvPr>
            <p:cNvGrpSpPr/>
            <p:nvPr/>
          </p:nvGrpSpPr>
          <p:grpSpPr>
            <a:xfrm>
              <a:off x="1139688" y="1416775"/>
              <a:ext cx="5178479" cy="5223483"/>
              <a:chOff x="4213731" y="805828"/>
              <a:chExt cx="5178479" cy="5223483"/>
            </a:xfrm>
          </p:grpSpPr>
          <p:grpSp>
            <p:nvGrpSpPr>
              <p:cNvPr id="16" name="Group 15">
                <a:extLst>
                  <a:ext uri="{FF2B5EF4-FFF2-40B4-BE49-F238E27FC236}">
                    <a16:creationId xmlns:a16="http://schemas.microsoft.com/office/drawing/2014/main" id="{E2C2B592-A447-4D52-80A8-010D948B3011}"/>
                  </a:ext>
                </a:extLst>
              </p:cNvPr>
              <p:cNvGrpSpPr/>
              <p:nvPr/>
            </p:nvGrpSpPr>
            <p:grpSpPr>
              <a:xfrm>
                <a:off x="4213731" y="805828"/>
                <a:ext cx="5178479" cy="5223483"/>
                <a:chOff x="632236" y="1443165"/>
                <a:chExt cx="5178479" cy="5223483"/>
              </a:xfrm>
            </p:grpSpPr>
            <p:sp>
              <p:nvSpPr>
                <p:cNvPr id="20" name="TextBox 19">
                  <a:extLst>
                    <a:ext uri="{FF2B5EF4-FFF2-40B4-BE49-F238E27FC236}">
                      <a16:creationId xmlns:a16="http://schemas.microsoft.com/office/drawing/2014/main" id="{A642E5D0-F2BB-42BB-B082-EF225179F493}"/>
                    </a:ext>
                  </a:extLst>
                </p:cNvPr>
                <p:cNvSpPr txBox="1"/>
                <p:nvPr/>
              </p:nvSpPr>
              <p:spPr>
                <a:xfrm>
                  <a:off x="2742736" y="6389649"/>
                  <a:ext cx="1563111" cy="276999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r>
                    <a:rPr lang="en-GB" sz="1200" dirty="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Time (</a:t>
                  </a:r>
                  <a:r>
                    <a:rPr lang="en-GB" sz="1200" dirty="0"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Minutes</a:t>
                  </a:r>
                  <a:r>
                    <a:rPr lang="en-GB" sz="1200" dirty="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)</a:t>
                  </a:r>
                  <a:endParaRPr lang="en-GB" sz="1200" dirty="0">
                    <a:solidFill>
                      <a:srgbClr val="000000"/>
                    </a:solidFill>
                    <a:latin typeface="Calibri" panose="020F0502020204030204" pitchFamily="34" charset="0"/>
                  </a:endParaRPr>
                </a:p>
              </p:txBody>
            </p:sp>
            <p:grpSp>
              <p:nvGrpSpPr>
                <p:cNvPr id="21" name="Group 20">
                  <a:extLst>
                    <a:ext uri="{FF2B5EF4-FFF2-40B4-BE49-F238E27FC236}">
                      <a16:creationId xmlns:a16="http://schemas.microsoft.com/office/drawing/2014/main" id="{AD47E982-6C6E-4EAC-B0D8-B40AF67FD6B9}"/>
                    </a:ext>
                  </a:extLst>
                </p:cNvPr>
                <p:cNvGrpSpPr/>
                <p:nvPr/>
              </p:nvGrpSpPr>
              <p:grpSpPr>
                <a:xfrm>
                  <a:off x="632236" y="1443165"/>
                  <a:ext cx="5178479" cy="4983012"/>
                  <a:chOff x="632236" y="1443165"/>
                  <a:chExt cx="5178479" cy="4983012"/>
                </a:xfrm>
              </p:grpSpPr>
              <p:sp>
                <p:nvSpPr>
                  <p:cNvPr id="23" name="TextBox 22">
                    <a:extLst>
                      <a:ext uri="{FF2B5EF4-FFF2-40B4-BE49-F238E27FC236}">
                        <a16:creationId xmlns:a16="http://schemas.microsoft.com/office/drawing/2014/main" id="{C7967A59-62E4-4510-A56A-30C7C29EFF22}"/>
                      </a:ext>
                    </a:extLst>
                  </p:cNvPr>
                  <p:cNvSpPr txBox="1"/>
                  <p:nvPr/>
                </p:nvSpPr>
                <p:spPr>
                  <a:xfrm>
                    <a:off x="632236" y="1443165"/>
                    <a:ext cx="3207308" cy="338554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r>
                      <a:rPr lang="en-GB" sz="16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rPr>
                      <a:t>All data</a:t>
                    </a:r>
                    <a:endParaRPr lang="en-GB" sz="1600" dirty="0">
                      <a:solidFill>
                        <a:srgbClr val="000000"/>
                      </a:solidFill>
                      <a:latin typeface="Calibri" panose="020F0502020204030204" pitchFamily="34" charset="0"/>
                    </a:endParaRPr>
                  </a:p>
                </p:txBody>
              </p:sp>
              <p:pic>
                <p:nvPicPr>
                  <p:cNvPr id="24" name="Picture 23">
                    <a:extLst>
                      <a:ext uri="{FF2B5EF4-FFF2-40B4-BE49-F238E27FC236}">
                        <a16:creationId xmlns:a16="http://schemas.microsoft.com/office/drawing/2014/main" id="{89D1CAEC-5A24-45C6-AA0C-79530FC39C04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4"/>
                  <a:stretch>
                    <a:fillRect/>
                  </a:stretch>
                </p:blipFill>
                <p:spPr>
                  <a:xfrm>
                    <a:off x="633054" y="1806891"/>
                    <a:ext cx="5177661" cy="4619286"/>
                  </a:xfrm>
                  <a:prstGeom prst="rect">
                    <a:avLst/>
                  </a:prstGeom>
                </p:spPr>
              </p:pic>
            </p:grpSp>
          </p:grpSp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766426A7-AF0F-481C-BD5D-2F2A747E2C6F}"/>
                  </a:ext>
                </a:extLst>
              </p:cNvPr>
              <p:cNvSpPr txBox="1"/>
              <p:nvPr/>
            </p:nvSpPr>
            <p:spPr>
              <a:xfrm>
                <a:off x="4213731" y="1134427"/>
                <a:ext cx="520571" cy="4616648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 algn="r"/>
                <a:endParaRPr lang="en-AU" sz="105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algn="r"/>
                <a:r>
                  <a:rPr lang="en-AU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0.14</a:t>
                </a:r>
              </a:p>
              <a:p>
                <a:pPr algn="r"/>
                <a:endParaRPr lang="en-AU" sz="105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algn="r"/>
                <a:endParaRPr lang="en-AU" sz="105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algn="r"/>
                <a:r>
                  <a:rPr lang="en-AU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0.12</a:t>
                </a:r>
              </a:p>
              <a:p>
                <a:pPr algn="r"/>
                <a:endParaRPr lang="en-AU" sz="105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algn="r"/>
                <a:endParaRPr lang="en-AU" sz="105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algn="r"/>
                <a:endParaRPr lang="en-AU" sz="105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algn="r"/>
                <a:r>
                  <a:rPr lang="en-AU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0.10</a:t>
                </a:r>
              </a:p>
              <a:p>
                <a:pPr algn="r"/>
                <a:endParaRPr lang="en-AU" sz="105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algn="r"/>
                <a:endParaRPr lang="en-AU" sz="105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algn="r"/>
                <a:r>
                  <a:rPr lang="en-AU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0.08</a:t>
                </a:r>
              </a:p>
              <a:p>
                <a:pPr algn="r"/>
                <a:endParaRPr lang="en-AU" sz="105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algn="r"/>
                <a:endParaRPr lang="en-AU" sz="105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algn="r"/>
                <a:endParaRPr lang="en-AU" sz="105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algn="r"/>
                <a:r>
                  <a:rPr lang="en-AU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0.06</a:t>
                </a:r>
              </a:p>
              <a:p>
                <a:pPr algn="r"/>
                <a:endParaRPr lang="en-AU" sz="105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algn="r"/>
                <a:endParaRPr lang="en-AU" sz="105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algn="r"/>
                <a:r>
                  <a:rPr lang="en-AU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0.04</a:t>
                </a:r>
              </a:p>
              <a:p>
                <a:pPr algn="r"/>
                <a:endParaRPr lang="en-AU" sz="105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algn="r"/>
                <a:endParaRPr lang="en-AU" sz="105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algn="r"/>
                <a:endParaRPr lang="en-AU" sz="105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algn="r"/>
                <a:r>
                  <a:rPr lang="en-AU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0.02</a:t>
                </a:r>
              </a:p>
              <a:p>
                <a:pPr algn="r"/>
                <a:endParaRPr lang="en-AU" sz="105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algn="r"/>
                <a:endParaRPr lang="en-AU" sz="105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algn="r"/>
                <a:r>
                  <a:rPr lang="en-AU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</a:p>
              <a:p>
                <a:pPr algn="r"/>
                <a:endParaRPr lang="en-AU" sz="105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</p:grpSp>
      <p:sp>
        <p:nvSpPr>
          <p:cNvPr id="7" name="Title 6">
            <a:extLst>
              <a:ext uri="{FF2B5EF4-FFF2-40B4-BE49-F238E27FC236}">
                <a16:creationId xmlns:a16="http://schemas.microsoft.com/office/drawing/2014/main" id="{EFE20518-71E3-4C81-9569-5A9C7080F87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86235" y="260365"/>
            <a:ext cx="6698399" cy="887360"/>
          </a:xfrm>
        </p:spPr>
        <p:txBody>
          <a:bodyPr/>
          <a:lstStyle/>
          <a:p>
            <a:r>
              <a:rPr lang="en-AU" sz="2400" dirty="0"/>
              <a:t>Gamma Normal Mixture Model</a:t>
            </a:r>
            <a:endParaRPr lang="en-GB" sz="1400" b="1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BC8508D8-1D66-4830-8A8A-5B942741117A}"/>
              </a:ext>
            </a:extLst>
          </p:cNvPr>
          <p:cNvGrpSpPr/>
          <p:nvPr/>
        </p:nvGrpSpPr>
        <p:grpSpPr>
          <a:xfrm>
            <a:off x="6610878" y="1457772"/>
            <a:ext cx="5429571" cy="5279143"/>
            <a:chOff x="6610878" y="1457772"/>
            <a:chExt cx="5429571" cy="5279143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A103F9B4-F0B0-4DE3-9112-46F8A0A16D71}"/>
                </a:ext>
              </a:extLst>
            </p:cNvPr>
            <p:cNvGrpSpPr/>
            <p:nvPr/>
          </p:nvGrpSpPr>
          <p:grpSpPr>
            <a:xfrm>
              <a:off x="6610878" y="1457772"/>
              <a:ext cx="5429571" cy="5279143"/>
              <a:chOff x="6610878" y="1497528"/>
              <a:chExt cx="5429571" cy="5279143"/>
            </a:xfrm>
          </p:grpSpPr>
          <p:pic>
            <p:nvPicPr>
              <p:cNvPr id="25" name="Picture 24">
                <a:extLst>
                  <a:ext uri="{FF2B5EF4-FFF2-40B4-BE49-F238E27FC236}">
                    <a16:creationId xmlns:a16="http://schemas.microsoft.com/office/drawing/2014/main" id="{82AD81B3-A793-4115-AA66-3CF1C1E260A6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/>
              <a:srcRect l="1024" r="94895" b="5312"/>
              <a:stretch/>
            </p:blipFill>
            <p:spPr>
              <a:xfrm>
                <a:off x="6610878" y="1888828"/>
                <a:ext cx="213490" cy="4535462"/>
              </a:xfrm>
              <a:prstGeom prst="rect">
                <a:avLst/>
              </a:prstGeom>
            </p:spPr>
          </p:pic>
          <p:grpSp>
            <p:nvGrpSpPr>
              <p:cNvPr id="28" name="Group 27">
                <a:extLst>
                  <a:ext uri="{FF2B5EF4-FFF2-40B4-BE49-F238E27FC236}">
                    <a16:creationId xmlns:a16="http://schemas.microsoft.com/office/drawing/2014/main" id="{36F36B89-E710-4498-B57A-8A091105DAE6}"/>
                  </a:ext>
                </a:extLst>
              </p:cNvPr>
              <p:cNvGrpSpPr/>
              <p:nvPr/>
            </p:nvGrpSpPr>
            <p:grpSpPr>
              <a:xfrm>
                <a:off x="6831100" y="1780501"/>
                <a:ext cx="5209349" cy="4996170"/>
                <a:chOff x="5726201" y="823075"/>
                <a:chExt cx="5209349" cy="4996170"/>
              </a:xfrm>
            </p:grpSpPr>
            <p:pic>
              <p:nvPicPr>
                <p:cNvPr id="30" name="Picture 29">
                  <a:extLst>
                    <a:ext uri="{FF2B5EF4-FFF2-40B4-BE49-F238E27FC236}">
                      <a16:creationId xmlns:a16="http://schemas.microsoft.com/office/drawing/2014/main" id="{E792F5EE-D1BE-4FBF-BCD1-43F698CDA48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3"/>
                <a:srcRect l="1023" b="5312"/>
                <a:stretch/>
              </p:blipFill>
              <p:spPr>
                <a:xfrm>
                  <a:off x="5757889" y="960687"/>
                  <a:ext cx="5177661" cy="4535462"/>
                </a:xfrm>
                <a:prstGeom prst="rect">
                  <a:avLst/>
                </a:prstGeom>
              </p:spPr>
            </p:pic>
            <p:sp>
              <p:nvSpPr>
                <p:cNvPr id="32" name="TextBox 31">
                  <a:extLst>
                    <a:ext uri="{FF2B5EF4-FFF2-40B4-BE49-F238E27FC236}">
                      <a16:creationId xmlns:a16="http://schemas.microsoft.com/office/drawing/2014/main" id="{05E97DD3-D63F-497A-9E08-B6C40C68DBDC}"/>
                    </a:ext>
                  </a:extLst>
                </p:cNvPr>
                <p:cNvSpPr txBox="1"/>
                <p:nvPr/>
              </p:nvSpPr>
              <p:spPr>
                <a:xfrm>
                  <a:off x="5726201" y="823075"/>
                  <a:ext cx="520571" cy="4455066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rtlCol="0">
                  <a:spAutoFit/>
                </a:bodyPr>
                <a:lstStyle/>
                <a:p>
                  <a:pPr algn="r"/>
                  <a:endParaRPr lang="en-AU" sz="105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  <a:p>
                  <a:pPr algn="r"/>
                  <a:r>
                    <a:rPr lang="en-AU" sz="105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0.10</a:t>
                  </a:r>
                </a:p>
                <a:p>
                  <a:pPr algn="r"/>
                  <a:endParaRPr lang="en-AU" sz="105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  <a:p>
                  <a:pPr algn="r"/>
                  <a:endParaRPr lang="en-AU" sz="105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  <a:p>
                  <a:pPr algn="r"/>
                  <a:endParaRPr lang="en-AU" sz="105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  <a:p>
                  <a:pPr algn="r"/>
                  <a:endParaRPr lang="en-AU" sz="105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  <a:p>
                  <a:pPr algn="r"/>
                  <a:r>
                    <a:rPr lang="en-AU" sz="105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0.08</a:t>
                  </a:r>
                </a:p>
                <a:p>
                  <a:pPr algn="r"/>
                  <a:endParaRPr lang="en-AU" sz="105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  <a:p>
                  <a:pPr algn="r"/>
                  <a:endParaRPr lang="en-AU" sz="105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  <a:p>
                  <a:pPr algn="r"/>
                  <a:endParaRPr lang="en-AU" sz="105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  <a:p>
                  <a:pPr algn="r"/>
                  <a:endParaRPr lang="en-AU" sz="105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  <a:p>
                  <a:pPr algn="r"/>
                  <a:r>
                    <a:rPr lang="en-AU" sz="105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0.06</a:t>
                  </a:r>
                </a:p>
                <a:p>
                  <a:pPr algn="r"/>
                  <a:endParaRPr lang="en-AU" sz="105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  <a:p>
                  <a:pPr algn="r"/>
                  <a:endParaRPr lang="en-AU" sz="105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  <a:p>
                  <a:pPr algn="r"/>
                  <a:endParaRPr lang="en-AU" sz="105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  <a:p>
                  <a:pPr algn="r"/>
                  <a:r>
                    <a:rPr lang="en-AU" sz="105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0.04</a:t>
                  </a:r>
                </a:p>
                <a:p>
                  <a:pPr algn="r"/>
                  <a:endParaRPr lang="en-AU" sz="105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  <a:p>
                  <a:pPr algn="r"/>
                  <a:endParaRPr lang="en-AU" sz="105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  <a:p>
                  <a:pPr algn="r"/>
                  <a:endParaRPr lang="en-AU" sz="105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  <a:p>
                  <a:pPr algn="r"/>
                  <a:endParaRPr lang="en-AU" sz="105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  <a:p>
                  <a:pPr algn="r"/>
                  <a:r>
                    <a:rPr lang="en-AU" sz="105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0.02</a:t>
                  </a:r>
                </a:p>
                <a:p>
                  <a:pPr algn="r"/>
                  <a:endParaRPr lang="en-AU" sz="105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  <a:p>
                  <a:pPr algn="r"/>
                  <a:endParaRPr lang="en-AU" sz="105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  <a:p>
                  <a:pPr algn="r"/>
                  <a:endParaRPr lang="en-AU" sz="105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  <a:p>
                  <a:pPr algn="r"/>
                  <a:endParaRPr lang="en-AU" sz="105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  <a:p>
                  <a:pPr algn="r"/>
                  <a:r>
                    <a:rPr lang="en-AU" sz="105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</a:t>
                  </a:r>
                </a:p>
                <a:p>
                  <a:pPr algn="r"/>
                  <a:endParaRPr lang="en-AU" sz="105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3" name="TextBox 32">
                  <a:extLst>
                    <a:ext uri="{FF2B5EF4-FFF2-40B4-BE49-F238E27FC236}">
                      <a16:creationId xmlns:a16="http://schemas.microsoft.com/office/drawing/2014/main" id="{C997158F-6C3B-4935-BFE8-F4B9A5C0C3BF}"/>
                    </a:ext>
                  </a:extLst>
                </p:cNvPr>
                <p:cNvSpPr txBox="1"/>
                <p:nvPr/>
              </p:nvSpPr>
              <p:spPr>
                <a:xfrm>
                  <a:off x="8189369" y="5542246"/>
                  <a:ext cx="1348331" cy="276999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r>
                    <a:rPr lang="en-GB" sz="1200" dirty="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Time (</a:t>
                  </a:r>
                  <a:r>
                    <a:rPr lang="en-AU" sz="1200" dirty="0"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Minutes</a:t>
                  </a:r>
                  <a:r>
                    <a:rPr lang="en-GB" sz="1200" dirty="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rPr>
                    <a:t>)</a:t>
                  </a:r>
                  <a:endParaRPr lang="en-GB" sz="1200" dirty="0">
                    <a:solidFill>
                      <a:srgbClr val="000000"/>
                    </a:solidFill>
                    <a:latin typeface="Calibri" panose="020F0502020204030204" pitchFamily="34" charset="0"/>
                  </a:endParaRPr>
                </a:p>
              </p:txBody>
            </p:sp>
          </p:grpSp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4DC2B3B9-C8A5-4367-8C81-1847A8A53B7B}"/>
                  </a:ext>
                </a:extLst>
              </p:cNvPr>
              <p:cNvSpPr txBox="1"/>
              <p:nvPr/>
            </p:nvSpPr>
            <p:spPr>
              <a:xfrm>
                <a:off x="7091385" y="1497528"/>
                <a:ext cx="3207308" cy="33855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en-GB" sz="1600" dirty="0">
                    <a:solidFill>
                      <a:srgbClr val="000000"/>
                    </a:solidFill>
                    <a:latin typeface="Calibri" panose="020F0502020204030204" pitchFamily="34" charset="0"/>
                    <a:cs typeface="Times New Roman" panose="02020603050405020304" pitchFamily="18" charset="0"/>
                  </a:rPr>
                  <a:t>Working and studying</a:t>
                </a:r>
                <a:endParaRPr lang="en-GB" sz="1600" dirty="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</p:grpSp>
        <p:pic>
          <p:nvPicPr>
            <p:cNvPr id="26" name="Graphic 25" descr="Line arrow Straight">
              <a:extLst>
                <a:ext uri="{FF2B5EF4-FFF2-40B4-BE49-F238E27FC236}">
                  <a16:creationId xmlns:a16="http://schemas.microsoft.com/office/drawing/2014/main" id="{D9D5F59E-A327-4159-9C91-93B429DA08A6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 rot="16200000">
              <a:off x="8060580" y="3884697"/>
              <a:ext cx="520571" cy="520571"/>
            </a:xfrm>
            <a:prstGeom prst="rect">
              <a:avLst/>
            </a:prstGeom>
          </p:spPr>
        </p:pic>
        <p:pic>
          <p:nvPicPr>
            <p:cNvPr id="27" name="Graphic 26" descr="Line arrow Straight">
              <a:extLst>
                <a:ext uri="{FF2B5EF4-FFF2-40B4-BE49-F238E27FC236}">
                  <a16:creationId xmlns:a16="http://schemas.microsoft.com/office/drawing/2014/main" id="{44ACF037-BBB4-4542-87F0-DFCF5DD2009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 rot="16200000">
              <a:off x="7857380" y="3338597"/>
              <a:ext cx="520571" cy="52057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9468464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5531AFE-889E-D24A-90DF-67F596BEE83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AU" dirty="0"/>
              <a:t>Results</a:t>
            </a:r>
            <a:endParaRPr lang="en-US" sz="3600" dirty="0"/>
          </a:p>
        </p:txBody>
      </p:sp>
      <p:graphicFrame>
        <p:nvGraphicFramePr>
          <p:cNvPr id="21" name="Table 20">
            <a:extLst>
              <a:ext uri="{FF2B5EF4-FFF2-40B4-BE49-F238E27FC236}">
                <a16:creationId xmlns:a16="http://schemas.microsoft.com/office/drawing/2014/main" id="{56D9FEC5-534C-4ED3-ADD6-437D168762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94129938"/>
              </p:ext>
            </p:extLst>
          </p:nvPr>
        </p:nvGraphicFramePr>
        <p:xfrm>
          <a:off x="3212283" y="1282426"/>
          <a:ext cx="5173434" cy="5486363"/>
        </p:xfrm>
        <a:graphic>
          <a:graphicData uri="http://schemas.openxmlformats.org/drawingml/2006/table">
            <a:tbl>
              <a:tblPr/>
              <a:tblGrid>
                <a:gridCol w="1572982">
                  <a:extLst>
                    <a:ext uri="{9D8B030D-6E8A-4147-A177-3AD203B41FA5}">
                      <a16:colId xmlns:a16="http://schemas.microsoft.com/office/drawing/2014/main" val="1318859820"/>
                    </a:ext>
                  </a:extLst>
                </a:gridCol>
                <a:gridCol w="734917">
                  <a:extLst>
                    <a:ext uri="{9D8B030D-6E8A-4147-A177-3AD203B41FA5}">
                      <a16:colId xmlns:a16="http://schemas.microsoft.com/office/drawing/2014/main" val="233551334"/>
                    </a:ext>
                  </a:extLst>
                </a:gridCol>
                <a:gridCol w="734917">
                  <a:extLst>
                    <a:ext uri="{9D8B030D-6E8A-4147-A177-3AD203B41FA5}">
                      <a16:colId xmlns:a16="http://schemas.microsoft.com/office/drawing/2014/main" val="1553561613"/>
                    </a:ext>
                  </a:extLst>
                </a:gridCol>
                <a:gridCol w="1073367">
                  <a:extLst>
                    <a:ext uri="{9D8B030D-6E8A-4147-A177-3AD203B41FA5}">
                      <a16:colId xmlns:a16="http://schemas.microsoft.com/office/drawing/2014/main" val="3075596157"/>
                    </a:ext>
                  </a:extLst>
                </a:gridCol>
                <a:gridCol w="1057251">
                  <a:extLst>
                    <a:ext uri="{9D8B030D-6E8A-4147-A177-3AD203B41FA5}">
                      <a16:colId xmlns:a16="http://schemas.microsoft.com/office/drawing/2014/main" val="541011624"/>
                    </a:ext>
                  </a:extLst>
                </a:gridCol>
              </a:tblGrid>
              <a:tr h="251008">
                <a:tc gridSpan="5">
                  <a:txBody>
                    <a:bodyPr/>
                    <a:lstStyle/>
                    <a:p>
                      <a:pPr algn="ctr" fontAlgn="ctr"/>
                      <a:r>
                        <a:rPr lang="en-AU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WAIC</a:t>
                      </a:r>
                      <a:endParaRPr lang="en-AU" sz="14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5987" marR="5987" marT="5987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A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A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A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A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6069027"/>
                  </a:ext>
                </a:extLst>
              </a:tr>
              <a:tr h="488345">
                <a:tc>
                  <a:txBody>
                    <a:bodyPr/>
                    <a:lstStyle/>
                    <a:p>
                      <a:pPr algn="l" fontAlgn="b"/>
                      <a:r>
                        <a:rPr lang="en-A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5987" marR="5987" marT="5987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Exponential Model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Gamma Model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Exponential Normal Mixture Model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Gamma Normal Mixture Model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98630699"/>
                  </a:ext>
                </a:extLst>
              </a:tr>
              <a:tr h="159136">
                <a:tc>
                  <a:txBody>
                    <a:bodyPr/>
                    <a:lstStyle/>
                    <a:p>
                      <a:pPr algn="l" fontAlgn="ctr"/>
                      <a:r>
                        <a:rPr lang="en-A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All Data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22797.540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22775.090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22577.780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00" b="0" i="0" u="none" strike="noStrike">
                          <a:solidFill>
                            <a:srgbClr val="00B050"/>
                          </a:solidFill>
                          <a:effectLst/>
                          <a:latin typeface="Times New Roman" panose="02020603050405020304" pitchFamily="18" charset="0"/>
                        </a:rPr>
                        <a:t>22564.360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31663769"/>
                  </a:ext>
                </a:extLst>
              </a:tr>
              <a:tr h="312256">
                <a:tc>
                  <a:txBody>
                    <a:bodyPr/>
                    <a:lstStyle/>
                    <a:p>
                      <a:pPr algn="l" fontAlgn="ctr"/>
                      <a:r>
                        <a:rPr lang="en-GB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Watching movies/TV/ listening to a concert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2223.938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2222.462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00" b="0" i="0" u="none" strike="noStrike" dirty="0">
                          <a:solidFill>
                            <a:srgbClr val="00B050"/>
                          </a:solidFill>
                          <a:effectLst/>
                          <a:latin typeface="Times New Roman" panose="02020603050405020304" pitchFamily="18" charset="0"/>
                        </a:rPr>
                        <a:t>2191.669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2210.783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948321137"/>
                  </a:ext>
                </a:extLst>
              </a:tr>
              <a:tr h="159136">
                <a:tc>
                  <a:txBody>
                    <a:bodyPr/>
                    <a:lstStyle/>
                    <a:p>
                      <a:pPr algn="l" fontAlgn="ctr"/>
                      <a:r>
                        <a:rPr lang="en-A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Exercising /play sport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00" b="0" i="0" u="none" strike="noStrike">
                          <a:solidFill>
                            <a:srgbClr val="00B050"/>
                          </a:solidFill>
                          <a:effectLst/>
                          <a:latin typeface="Times New Roman" panose="02020603050405020304" pitchFamily="18" charset="0"/>
                        </a:rPr>
                        <a:t>1024.480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1029.866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1026.451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1031.570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43279692"/>
                  </a:ext>
                </a:extLst>
              </a:tr>
              <a:tr h="284097">
                <a:tc>
                  <a:txBody>
                    <a:bodyPr/>
                    <a:lstStyle/>
                    <a:p>
                      <a:pPr algn="l" fontAlgn="ctr"/>
                      <a:r>
                        <a:rPr lang="en-A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Reading/ Writing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00" b="0" i="0" u="none" strike="noStrike">
                          <a:solidFill>
                            <a:srgbClr val="00B050"/>
                          </a:solidFill>
                          <a:effectLst/>
                          <a:latin typeface="Times New Roman" panose="02020603050405020304" pitchFamily="18" charset="0"/>
                        </a:rPr>
                        <a:t>690.778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695.717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692.818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704.007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00835027"/>
                  </a:ext>
                </a:extLst>
              </a:tr>
              <a:tr h="284097">
                <a:tc>
                  <a:txBody>
                    <a:bodyPr/>
                    <a:lstStyle/>
                    <a:p>
                      <a:pPr algn="l" fontAlgn="ctr"/>
                      <a:r>
                        <a:rPr lang="en-A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Eating/drinking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</a:rPr>
                        <a:t>3983.326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3986.548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00" b="0" i="0" u="none" strike="noStrike" dirty="0">
                          <a:solidFill>
                            <a:srgbClr val="00B050"/>
                          </a:solidFill>
                          <a:effectLst/>
                          <a:latin typeface="Times New Roman" panose="02020603050405020304" pitchFamily="18" charset="0"/>
                        </a:rPr>
                        <a:t>3972.832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3974.097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778475099"/>
                  </a:ext>
                </a:extLst>
              </a:tr>
              <a:tr h="312256">
                <a:tc>
                  <a:txBody>
                    <a:bodyPr/>
                    <a:lstStyle/>
                    <a:p>
                      <a:pPr algn="l" fontAlgn="ctr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Other non-desk work (bar-tending, paramedic)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00" b="0" i="0" u="none" strike="noStrike">
                          <a:solidFill>
                            <a:srgbClr val="00B050"/>
                          </a:solidFill>
                          <a:effectLst/>
                          <a:latin typeface="Times New Roman" panose="02020603050405020304" pitchFamily="18" charset="0"/>
                        </a:rPr>
                        <a:t>690.812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691.013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692.586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692.709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240109"/>
                  </a:ext>
                </a:extLst>
              </a:tr>
              <a:tr h="568194">
                <a:tc>
                  <a:txBody>
                    <a:bodyPr/>
                    <a:lstStyle/>
                    <a:p>
                      <a:pPr algn="l" fontAlgn="ctr"/>
                      <a:r>
                        <a:rPr lang="en-GB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Work (studying, working at a desk)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5271.691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5273.572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5253.649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00" b="0" i="0" u="none" strike="noStrike" dirty="0">
                          <a:solidFill>
                            <a:srgbClr val="00B050"/>
                          </a:solidFill>
                          <a:effectLst/>
                          <a:latin typeface="Times New Roman" panose="02020603050405020304" pitchFamily="18" charset="0"/>
                        </a:rPr>
                        <a:t>5252.595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68144552"/>
                  </a:ext>
                </a:extLst>
              </a:tr>
              <a:tr h="159136">
                <a:tc>
                  <a:txBody>
                    <a:bodyPr/>
                    <a:lstStyle/>
                    <a:p>
                      <a:pPr algn="l" fontAlgn="ctr"/>
                      <a:r>
                        <a:rPr lang="en-A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Meeting/talking/chatting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3372.730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3375.481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00" b="0" i="0" u="none" strike="noStrike">
                          <a:solidFill>
                            <a:srgbClr val="00B050"/>
                          </a:solidFill>
                          <a:effectLst/>
                          <a:latin typeface="Times New Roman" panose="02020603050405020304" pitchFamily="18" charset="0"/>
                        </a:rPr>
                        <a:t>3358.863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3360.612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96000643"/>
                  </a:ext>
                </a:extLst>
              </a:tr>
              <a:tr h="291199">
                <a:tc>
                  <a:txBody>
                    <a:bodyPr/>
                    <a:lstStyle/>
                    <a:p>
                      <a:pPr algn="l" fontAlgn="ctr"/>
                      <a:r>
                        <a:rPr lang="en-A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Chores (cooking, cleaning)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1428.330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1433.154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00" b="0" i="0" u="none" strike="noStrike">
                          <a:solidFill>
                            <a:srgbClr val="00B050"/>
                          </a:solidFill>
                          <a:effectLst/>
                          <a:latin typeface="Times New Roman" panose="02020603050405020304" pitchFamily="18" charset="0"/>
                        </a:rPr>
                        <a:t>1389.245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1391.213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70469767"/>
                  </a:ext>
                </a:extLst>
              </a:tr>
              <a:tr h="291199">
                <a:tc>
                  <a:txBody>
                    <a:bodyPr/>
                    <a:lstStyle/>
                    <a:p>
                      <a:pPr algn="l" fontAlgn="ctr"/>
                      <a:r>
                        <a:rPr lang="en-GB" sz="10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Transiting (drive/fly/bus/taxi)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00" b="0" i="0" u="none" strike="noStrike">
                          <a:solidFill>
                            <a:srgbClr val="00B050"/>
                          </a:solidFill>
                          <a:effectLst/>
                          <a:latin typeface="Times New Roman" panose="02020603050405020304" pitchFamily="18" charset="0"/>
                        </a:rPr>
                        <a:t>1642.946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1644.535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1645.146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1648.384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72491612"/>
                  </a:ext>
                </a:extLst>
              </a:tr>
              <a:tr h="596605">
                <a:tc>
                  <a:txBody>
                    <a:bodyPr/>
                    <a:lstStyle/>
                    <a:p>
                      <a:pPr algn="l" fontAlgn="ctr"/>
                      <a:r>
                        <a:rPr lang="en-A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Shopping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770.475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774.570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00" b="0" i="0" u="none" strike="noStrike">
                          <a:solidFill>
                            <a:srgbClr val="00B050"/>
                          </a:solidFill>
                          <a:effectLst/>
                          <a:latin typeface="Times New Roman" panose="02020603050405020304" pitchFamily="18" charset="0"/>
                        </a:rPr>
                        <a:t>769.814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778.858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33382812"/>
                  </a:ext>
                </a:extLst>
              </a:tr>
              <a:tr h="159136">
                <a:tc>
                  <a:txBody>
                    <a:bodyPr/>
                    <a:lstStyle/>
                    <a:p>
                      <a:pPr algn="l" fontAlgn="ctr"/>
                      <a:r>
                        <a:rPr lang="en-AU" sz="10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Using social media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2314.436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2317.837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00" b="0" i="0" u="none" strike="noStrike">
                          <a:solidFill>
                            <a:srgbClr val="00B050"/>
                          </a:solidFill>
                          <a:effectLst/>
                          <a:latin typeface="Times New Roman" panose="02020603050405020304" pitchFamily="18" charset="0"/>
                        </a:rPr>
                        <a:t>2299.519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2304.417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78849009"/>
                  </a:ext>
                </a:extLst>
              </a:tr>
              <a:tr h="284097">
                <a:tc>
                  <a:txBody>
                    <a:bodyPr/>
                    <a:lstStyle/>
                    <a:p>
                      <a:pPr algn="l" fontAlgn="ctr"/>
                      <a:r>
                        <a:rPr lang="en-AU" sz="10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Praying/meditating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00" b="0" i="0" u="none" strike="noStrike">
                          <a:solidFill>
                            <a:srgbClr val="00B050"/>
                          </a:solidFill>
                          <a:effectLst/>
                          <a:latin typeface="Times New Roman" panose="02020603050405020304" pitchFamily="18" charset="0"/>
                        </a:rPr>
                        <a:t>114.430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118.542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116.388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114.859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221609547"/>
                  </a:ext>
                </a:extLst>
              </a:tr>
              <a:tr h="159136">
                <a:tc>
                  <a:txBody>
                    <a:bodyPr/>
                    <a:lstStyle/>
                    <a:p>
                      <a:pPr algn="l" fontAlgn="ctr"/>
                      <a:r>
                        <a:rPr lang="en-AU" sz="10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Sleeping/napping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1672.070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1666.283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00" b="0" i="0" u="none" strike="noStrike">
                          <a:solidFill>
                            <a:srgbClr val="00B050"/>
                          </a:solidFill>
                          <a:effectLst/>
                          <a:latin typeface="Times New Roman" panose="02020603050405020304" pitchFamily="18" charset="0"/>
                        </a:rPr>
                        <a:t>1631.088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1639.318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620515"/>
                  </a:ext>
                </a:extLst>
              </a:tr>
              <a:tr h="159136">
                <a:tc>
                  <a:txBody>
                    <a:bodyPr/>
                    <a:lstStyle/>
                    <a:p>
                      <a:pPr algn="l" fontAlgn="ctr"/>
                      <a:r>
                        <a:rPr lang="en-AU" sz="10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Other activity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1591.131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1593.084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00" b="0" i="0" u="none" strike="noStrike">
                          <a:solidFill>
                            <a:srgbClr val="00B050"/>
                          </a:solidFill>
                          <a:effectLst/>
                          <a:latin typeface="Times New Roman" panose="02020603050405020304" pitchFamily="18" charset="0"/>
                        </a:rPr>
                        <a:t>1588.798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1594.411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1527597"/>
                  </a:ext>
                </a:extLst>
              </a:tr>
              <a:tr h="568194">
                <a:tc>
                  <a:txBody>
                    <a:bodyPr/>
                    <a:lstStyle/>
                    <a:p>
                      <a:pPr algn="l" fontAlgn="ctr"/>
                      <a:r>
                        <a:rPr lang="en-GB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Personal grooming/hygiene (brushing teeth, showering)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00" b="0" i="0" u="none" strike="noStrike">
                          <a:solidFill>
                            <a:srgbClr val="00B050"/>
                          </a:solidFill>
                          <a:effectLst/>
                          <a:latin typeface="Times New Roman" panose="02020603050405020304" pitchFamily="18" charset="0"/>
                        </a:rPr>
                        <a:t>1161.949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1167.368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1163.767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A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1169.069</a:t>
                      </a:r>
                    </a:p>
                  </a:txBody>
                  <a:tcPr marL="5987" marR="5987" marT="598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1603129"/>
                  </a:ext>
                </a:extLst>
              </a:tr>
            </a:tbl>
          </a:graphicData>
        </a:graphic>
      </p:graphicFrame>
      <p:sp>
        <p:nvSpPr>
          <p:cNvPr id="8" name="Rectangle 7">
            <a:extLst>
              <a:ext uri="{FF2B5EF4-FFF2-40B4-BE49-F238E27FC236}">
                <a16:creationId xmlns:a16="http://schemas.microsoft.com/office/drawing/2014/main" id="{98125AD0-263F-459D-A78F-DB014034D962}"/>
              </a:ext>
            </a:extLst>
          </p:cNvPr>
          <p:cNvSpPr/>
          <p:nvPr/>
        </p:nvSpPr>
        <p:spPr>
          <a:xfrm>
            <a:off x="3212283" y="2019718"/>
            <a:ext cx="5173434" cy="150067"/>
          </a:xfrm>
          <a:prstGeom prst="rect">
            <a:avLst/>
          </a:prstGeom>
          <a:solidFill>
            <a:schemeClr val="bg1">
              <a:alpha val="5882"/>
            </a:schemeClr>
          </a:solidFill>
          <a:ln w="28575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8697638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>
</file>

<file path=ppt/theme/theme1.xml><?xml version="1.0" encoding="utf-8"?>
<a:theme xmlns:a="http://schemas.openxmlformats.org/drawingml/2006/main" name="University of Melbourne">
  <a:themeElements>
    <a:clrScheme name="University of Melbourne">
      <a:dk1>
        <a:sysClr val="windowText" lastClr="000000"/>
      </a:dk1>
      <a:lt1>
        <a:sysClr val="window" lastClr="FFFFFF"/>
      </a:lt1>
      <a:dk2>
        <a:srgbClr val="094183"/>
      </a:dk2>
      <a:lt2>
        <a:srgbClr val="FFFFFF"/>
      </a:lt2>
      <a:accent1>
        <a:srgbClr val="094183"/>
      </a:accent1>
      <a:accent2>
        <a:srgbClr val="4597AD"/>
      </a:accent2>
      <a:accent3>
        <a:srgbClr val="6DAF7F"/>
      </a:accent3>
      <a:accent4>
        <a:srgbClr val="5D7FBE"/>
      </a:accent4>
      <a:accent5>
        <a:srgbClr val="DDAD6A"/>
      </a:accent5>
      <a:accent6>
        <a:srgbClr val="D1694C"/>
      </a:accent6>
      <a:hlink>
        <a:srgbClr val="000000"/>
      </a:hlink>
      <a:folHlink>
        <a:srgbClr val="000000"/>
      </a:folHlink>
    </a:clrScheme>
    <a:fontScheme name="University of Melbourne">
      <a:majorFont>
        <a:latin typeface="Georg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owerPoint presentation 16x9 template copyright.potx" id="{536B4FA4-5FAA-443C-9C78-6C52DBA34E61}" vid="{14C51791-37E8-4657-9CE5-D4E99BD32A32}"/>
    </a:ext>
  </a:extLst>
</a:theme>
</file>

<file path=ppt/theme/theme2.xml><?xml version="1.0" encoding="utf-8"?>
<a:theme xmlns:a="http://schemas.openxmlformats.org/drawingml/2006/main" name="University of Melbourne Patterns">
  <a:themeElements>
    <a:clrScheme name="University of Melbourne">
      <a:dk1>
        <a:sysClr val="windowText" lastClr="000000"/>
      </a:dk1>
      <a:lt1>
        <a:sysClr val="window" lastClr="FFFFFF"/>
      </a:lt1>
      <a:dk2>
        <a:srgbClr val="094183"/>
      </a:dk2>
      <a:lt2>
        <a:srgbClr val="FFFFFF"/>
      </a:lt2>
      <a:accent1>
        <a:srgbClr val="094183"/>
      </a:accent1>
      <a:accent2>
        <a:srgbClr val="4597AD"/>
      </a:accent2>
      <a:accent3>
        <a:srgbClr val="6DAF7F"/>
      </a:accent3>
      <a:accent4>
        <a:srgbClr val="5D7FBE"/>
      </a:accent4>
      <a:accent5>
        <a:srgbClr val="DDAD6A"/>
      </a:accent5>
      <a:accent6>
        <a:srgbClr val="D1694C"/>
      </a:accent6>
      <a:hlink>
        <a:srgbClr val="000000"/>
      </a:hlink>
      <a:folHlink>
        <a:srgbClr val="000000"/>
      </a:folHlink>
    </a:clrScheme>
    <a:fontScheme name="University of Melbourne">
      <a:majorFont>
        <a:latin typeface="Georg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owerPoint presentation 16x9 template copyright.potx" id="{536B4FA4-5FAA-443C-9C78-6C52DBA34E61}" vid="{AB136F3B-80A3-4FB0-BF85-2FB1B6DB43A3}"/>
    </a:ext>
  </a:extLst>
</a:theme>
</file>

<file path=ppt/theme/theme3.xml><?xml version="1.0" encoding="utf-8"?>
<a:theme xmlns:a="http://schemas.openxmlformats.org/drawingml/2006/main" name="University of Melbourne-Layout B">
  <a:themeElements>
    <a:clrScheme name="University of Melbourne">
      <a:dk1>
        <a:sysClr val="windowText" lastClr="000000"/>
      </a:dk1>
      <a:lt1>
        <a:sysClr val="window" lastClr="FFFFFF"/>
      </a:lt1>
      <a:dk2>
        <a:srgbClr val="094183"/>
      </a:dk2>
      <a:lt2>
        <a:srgbClr val="FFFFFF"/>
      </a:lt2>
      <a:accent1>
        <a:srgbClr val="094183"/>
      </a:accent1>
      <a:accent2>
        <a:srgbClr val="4597AD"/>
      </a:accent2>
      <a:accent3>
        <a:srgbClr val="6DAF7F"/>
      </a:accent3>
      <a:accent4>
        <a:srgbClr val="5D7FBE"/>
      </a:accent4>
      <a:accent5>
        <a:srgbClr val="DDAD6A"/>
      </a:accent5>
      <a:accent6>
        <a:srgbClr val="D1694C"/>
      </a:accent6>
      <a:hlink>
        <a:srgbClr val="000000"/>
      </a:hlink>
      <a:folHlink>
        <a:srgbClr val="000000"/>
      </a:folHlink>
    </a:clrScheme>
    <a:fontScheme name="University of Melbourne">
      <a:majorFont>
        <a:latin typeface="Georg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owerPoint presentation 16x9 template copyright.potx" id="{536B4FA4-5FAA-443C-9C78-6C52DBA34E61}" vid="{826CCCAB-60C9-4959-938C-0BD365A015DC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14846</TotalTime>
  <Words>805</Words>
  <Application>Microsoft Office PowerPoint</Application>
  <PresentationFormat>Widescreen</PresentationFormat>
  <Paragraphs>304</Paragraphs>
  <Slides>12</Slides>
  <Notes>12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12</vt:i4>
      </vt:variant>
    </vt:vector>
  </HeadingPairs>
  <TitlesOfParts>
    <vt:vector size="20" baseType="lpstr">
      <vt:lpstr>Arial</vt:lpstr>
      <vt:lpstr>Calibri</vt:lpstr>
      <vt:lpstr>Georgia</vt:lpstr>
      <vt:lpstr>Roboto</vt:lpstr>
      <vt:lpstr>Times New Roman</vt:lpstr>
      <vt:lpstr>University of Melbourne</vt:lpstr>
      <vt:lpstr>University of Melbourne Patterns</vt:lpstr>
      <vt:lpstr>University of Melbourne-Layout B</vt:lpstr>
      <vt:lpstr>PowerPoint Presentation</vt:lpstr>
      <vt:lpstr>How long are real-life events?</vt:lpstr>
      <vt:lpstr>Background</vt:lpstr>
      <vt:lpstr>Our Study</vt:lpstr>
      <vt:lpstr>Method</vt:lpstr>
      <vt:lpstr>Results Exponential Model</vt:lpstr>
      <vt:lpstr>Exponential Normal Mixture Model</vt:lpstr>
      <vt:lpstr>Gamma Normal Mixture Model</vt:lpstr>
      <vt:lpstr>Results</vt:lpstr>
      <vt:lpstr>Conclusions</vt:lpstr>
      <vt:lpstr>References 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The uncritical acceptance of neuropsychological test constructs</dc:title>
  <dc:creator>Rachel Furey</dc:creator>
  <cp:lastModifiedBy>Viviana Sastre</cp:lastModifiedBy>
  <cp:revision>214</cp:revision>
  <dcterms:created xsi:type="dcterms:W3CDTF">2020-10-13T02:44:13Z</dcterms:created>
  <dcterms:modified xsi:type="dcterms:W3CDTF">2021-11-23T01:19:44Z</dcterms:modified>
</cp:coreProperties>
</file>