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5"/>
    <p:sldMasterId id="2147483733" r:id="rId6"/>
    <p:sldMasterId id="2147483714" r:id="rId7"/>
  </p:sldMasterIdLst>
  <p:notesMasterIdLst>
    <p:notesMasterId r:id="rId16"/>
  </p:notesMasterIdLst>
  <p:sldIdLst>
    <p:sldId id="257" r:id="rId8"/>
    <p:sldId id="260" r:id="rId9"/>
    <p:sldId id="418" r:id="rId10"/>
    <p:sldId id="285" r:id="rId11"/>
    <p:sldId id="333" r:id="rId12"/>
    <p:sldId id="395" r:id="rId13"/>
    <p:sldId id="261" r:id="rId14"/>
    <p:sldId id="404" r:id="rId15"/>
  </p:sldIdLst>
  <p:sldSz cx="12192000" cy="6858000"/>
  <p:notesSz cx="6858000" cy="10572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uliana Carron" initials="JC" lastIdx="1" clrIdx="0">
    <p:extLst>
      <p:ext uri="{19B8F6BF-5375-455C-9EA6-DF929625EA0E}">
        <p15:presenceInfo xmlns:p15="http://schemas.microsoft.com/office/powerpoint/2012/main" userId="S::juliana.carron@unimelb.edu.au::f8fb42b6-bea3-4382-95f7-ceebc7c5116e" providerId="AD"/>
      </p:ext>
    </p:extLst>
  </p:cmAuthor>
  <p:cmAuthor id="2" name="Swaved Marcinski" initials="SM" lastIdx="2" clrIdx="1">
    <p:extLst>
      <p:ext uri="{19B8F6BF-5375-455C-9EA6-DF929625EA0E}">
        <p15:presenceInfo xmlns:p15="http://schemas.microsoft.com/office/powerpoint/2012/main" userId="S::swaved.marcinski@unimelb.edu.au::cba1ef39-b404-4b50-b42e-2d67fe93b809" providerId="AD"/>
      </p:ext>
    </p:extLst>
  </p:cmAuthor>
  <p:cmAuthor id="3" name="Silvia Pasquote Abreu" initials="SPA" lastIdx="2" clrIdx="2">
    <p:extLst>
      <p:ext uri="{19B8F6BF-5375-455C-9EA6-DF929625EA0E}">
        <p15:presenceInfo xmlns:p15="http://schemas.microsoft.com/office/powerpoint/2012/main" userId="S::silvia.pasquote@unimelb.edu.au::862b5f64-0446-4b0b-96a4-ef35aa0388c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0C0"/>
    <a:srgbClr val="75B0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13B9745-39FD-474C-94B8-2DA8B583427F}" v="337" dt="2025-02-06T06:01:02.96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380" autoAdjust="0"/>
  </p:normalViewPr>
  <p:slideViewPr>
    <p:cSldViewPr snapToGrid="0">
      <p:cViewPr varScale="1">
        <p:scale>
          <a:sx n="58" d="100"/>
          <a:sy n="58" d="100"/>
        </p:scale>
        <p:origin x="78" y="10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commentAuthors" Target="commentAuthors.xml"/><Relationship Id="rId20" Type="http://schemas.openxmlformats.org/officeDocument/2006/relationships/theme" Target="theme/theme1.xml"/><Relationship Id="rId16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microsoft.com/office/2015/10/relationships/revisionInfo" Target="revisionInfo.xml"/><Relationship Id="rId10" Type="http://schemas.openxmlformats.org/officeDocument/2006/relationships/slide" Target="slides/slide3.xml"/><Relationship Id="rId19" Type="http://schemas.openxmlformats.org/officeDocument/2006/relationships/viewProps" Target="viewProps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waved Marcinski" userId="cba1ef39-b404-4b50-b42e-2d67fe93b809" providerId="ADAL" clId="{A76A4B2E-9D6A-4567-8BDE-DE662AC96DF5}"/>
    <pc:docChg chg="undo redo custSel addSld delSld modSld sldOrd">
      <pc:chgData name="Swaved Marcinski" userId="cba1ef39-b404-4b50-b42e-2d67fe93b809" providerId="ADAL" clId="{A76A4B2E-9D6A-4567-8BDE-DE662AC96DF5}" dt="2024-01-23T08:27:46.680" v="1560" actId="20577"/>
      <pc:docMkLst>
        <pc:docMk/>
      </pc:docMkLst>
      <pc:sldChg chg="modSp mod">
        <pc:chgData name="Swaved Marcinski" userId="cba1ef39-b404-4b50-b42e-2d67fe93b809" providerId="ADAL" clId="{A76A4B2E-9D6A-4567-8BDE-DE662AC96DF5}" dt="2024-01-23T07:46:20.563" v="1294" actId="27636"/>
        <pc:sldMkLst>
          <pc:docMk/>
          <pc:sldMk cId="2851894839" sldId="257"/>
        </pc:sldMkLst>
      </pc:sldChg>
      <pc:sldChg chg="modSp mod">
        <pc:chgData name="Swaved Marcinski" userId="cba1ef39-b404-4b50-b42e-2d67fe93b809" providerId="ADAL" clId="{A76A4B2E-9D6A-4567-8BDE-DE662AC96DF5}" dt="2024-01-23T08:26:51.161" v="1557" actId="6549"/>
        <pc:sldMkLst>
          <pc:docMk/>
          <pc:sldMk cId="2677004323" sldId="283"/>
        </pc:sldMkLst>
      </pc:sldChg>
      <pc:sldChg chg="modSp mod">
        <pc:chgData name="Swaved Marcinski" userId="cba1ef39-b404-4b50-b42e-2d67fe93b809" providerId="ADAL" clId="{A76A4B2E-9D6A-4567-8BDE-DE662AC96DF5}" dt="2024-01-23T06:28:18.221" v="100" actId="20577"/>
        <pc:sldMkLst>
          <pc:docMk/>
          <pc:sldMk cId="3151830683" sldId="284"/>
        </pc:sldMkLst>
      </pc:sldChg>
      <pc:sldChg chg="modSp mod">
        <pc:chgData name="Swaved Marcinski" userId="cba1ef39-b404-4b50-b42e-2d67fe93b809" providerId="ADAL" clId="{A76A4B2E-9D6A-4567-8BDE-DE662AC96DF5}" dt="2024-01-23T07:46:29.098" v="1298" actId="313"/>
        <pc:sldMkLst>
          <pc:docMk/>
          <pc:sldMk cId="3712357285" sldId="285"/>
        </pc:sldMkLst>
      </pc:sldChg>
      <pc:sldChg chg="modSp mod modNotesTx">
        <pc:chgData name="Swaved Marcinski" userId="cba1ef39-b404-4b50-b42e-2d67fe93b809" providerId="ADAL" clId="{A76A4B2E-9D6A-4567-8BDE-DE662AC96DF5}" dt="2024-01-23T07:46:32.497" v="1300" actId="313"/>
        <pc:sldMkLst>
          <pc:docMk/>
          <pc:sldMk cId="828848889" sldId="288"/>
        </pc:sldMkLst>
      </pc:sldChg>
      <pc:sldChg chg="modSp mod">
        <pc:chgData name="Swaved Marcinski" userId="cba1ef39-b404-4b50-b42e-2d67fe93b809" providerId="ADAL" clId="{A76A4B2E-9D6A-4567-8BDE-DE662AC96DF5}" dt="2024-01-23T07:46:34.507" v="1301" actId="313"/>
        <pc:sldMkLst>
          <pc:docMk/>
          <pc:sldMk cId="435792548" sldId="289"/>
        </pc:sldMkLst>
      </pc:sldChg>
      <pc:sldChg chg="modSp mod modNotesTx">
        <pc:chgData name="Swaved Marcinski" userId="cba1ef39-b404-4b50-b42e-2d67fe93b809" providerId="ADAL" clId="{A76A4B2E-9D6A-4567-8BDE-DE662AC96DF5}" dt="2024-01-23T08:00:34.142" v="1328" actId="207"/>
        <pc:sldMkLst>
          <pc:docMk/>
          <pc:sldMk cId="2943871948" sldId="295"/>
        </pc:sldMkLst>
      </pc:sldChg>
      <pc:sldChg chg="modSp mod modNotesTx">
        <pc:chgData name="Swaved Marcinski" userId="cba1ef39-b404-4b50-b42e-2d67fe93b809" providerId="ADAL" clId="{A76A4B2E-9D6A-4567-8BDE-DE662AC96DF5}" dt="2024-01-23T08:02:57.748" v="1430" actId="20577"/>
        <pc:sldMkLst>
          <pc:docMk/>
          <pc:sldMk cId="86072467" sldId="296"/>
        </pc:sldMkLst>
      </pc:sldChg>
      <pc:sldChg chg="addSp delSp modSp mod">
        <pc:chgData name="Swaved Marcinski" userId="cba1ef39-b404-4b50-b42e-2d67fe93b809" providerId="ADAL" clId="{A76A4B2E-9D6A-4567-8BDE-DE662AC96DF5}" dt="2024-01-23T08:15:41.579" v="1507" actId="20577"/>
        <pc:sldMkLst>
          <pc:docMk/>
          <pc:sldMk cId="289957918" sldId="297"/>
        </pc:sldMkLst>
      </pc:sldChg>
      <pc:sldChg chg="modSp mod">
        <pc:chgData name="Swaved Marcinski" userId="cba1ef39-b404-4b50-b42e-2d67fe93b809" providerId="ADAL" clId="{A76A4B2E-9D6A-4567-8BDE-DE662AC96DF5}" dt="2024-01-23T07:46:27.867" v="1297" actId="313"/>
        <pc:sldMkLst>
          <pc:docMk/>
          <pc:sldMk cId="3451435718" sldId="299"/>
        </pc:sldMkLst>
      </pc:sldChg>
      <pc:sldChg chg="modSp mod modNotesTx">
        <pc:chgData name="Swaved Marcinski" userId="cba1ef39-b404-4b50-b42e-2d67fe93b809" providerId="ADAL" clId="{A76A4B2E-9D6A-4567-8BDE-DE662AC96DF5}" dt="2024-01-23T07:46:24.953" v="1296" actId="313"/>
        <pc:sldMkLst>
          <pc:docMk/>
          <pc:sldMk cId="282066530" sldId="303"/>
        </pc:sldMkLst>
      </pc:sldChg>
      <pc:sldChg chg="modSp mod">
        <pc:chgData name="Swaved Marcinski" userId="cba1ef39-b404-4b50-b42e-2d67fe93b809" providerId="ADAL" clId="{A76A4B2E-9D6A-4567-8BDE-DE662AC96DF5}" dt="2024-01-23T08:23:53.492" v="1535" actId="1076"/>
        <pc:sldMkLst>
          <pc:docMk/>
          <pc:sldMk cId="3010949709" sldId="365"/>
        </pc:sldMkLst>
      </pc:sldChg>
      <pc:sldChg chg="modSp mod">
        <pc:chgData name="Swaved Marcinski" userId="cba1ef39-b404-4b50-b42e-2d67fe93b809" providerId="ADAL" clId="{A76A4B2E-9D6A-4567-8BDE-DE662AC96DF5}" dt="2024-01-23T07:45:50.623" v="1279" actId="313"/>
        <pc:sldMkLst>
          <pc:docMk/>
          <pc:sldMk cId="1283471312" sldId="366"/>
        </pc:sldMkLst>
      </pc:sldChg>
      <pc:sldChg chg="modSp mod modAnim">
        <pc:chgData name="Swaved Marcinski" userId="cba1ef39-b404-4b50-b42e-2d67fe93b809" providerId="ADAL" clId="{A76A4B2E-9D6A-4567-8BDE-DE662AC96DF5}" dt="2024-01-23T07:46:30.681" v="1299" actId="313"/>
        <pc:sldMkLst>
          <pc:docMk/>
          <pc:sldMk cId="2118809735" sldId="395"/>
        </pc:sldMkLst>
      </pc:sldChg>
      <pc:sldChg chg="modSp">
        <pc:chgData name="Swaved Marcinski" userId="cba1ef39-b404-4b50-b42e-2d67fe93b809" providerId="ADAL" clId="{A76A4B2E-9D6A-4567-8BDE-DE662AC96DF5}" dt="2024-01-23T07:45:58.208" v="1281" actId="313"/>
        <pc:sldMkLst>
          <pc:docMk/>
          <pc:sldMk cId="100031156" sldId="398"/>
        </pc:sldMkLst>
      </pc:sldChg>
      <pc:sldChg chg="modSp">
        <pc:chgData name="Swaved Marcinski" userId="cba1ef39-b404-4b50-b42e-2d67fe93b809" providerId="ADAL" clId="{A76A4B2E-9D6A-4567-8BDE-DE662AC96DF5}" dt="2024-01-23T07:54:07.792" v="1308" actId="20577"/>
        <pc:sldMkLst>
          <pc:docMk/>
          <pc:sldMk cId="2491346658" sldId="399"/>
        </pc:sldMkLst>
      </pc:sldChg>
      <pc:sldChg chg="addSp delSp modSp mod addAnim delAnim">
        <pc:chgData name="Swaved Marcinski" userId="cba1ef39-b404-4b50-b42e-2d67fe93b809" providerId="ADAL" clId="{A76A4B2E-9D6A-4567-8BDE-DE662AC96DF5}" dt="2024-01-23T08:11:41.493" v="1463" actId="1076"/>
        <pc:sldMkLst>
          <pc:docMk/>
          <pc:sldMk cId="3316945175" sldId="400"/>
        </pc:sldMkLst>
      </pc:sldChg>
      <pc:sldChg chg="modSp mod">
        <pc:chgData name="Swaved Marcinski" userId="cba1ef39-b404-4b50-b42e-2d67fe93b809" providerId="ADAL" clId="{A76A4B2E-9D6A-4567-8BDE-DE662AC96DF5}" dt="2024-01-23T07:46:13.017" v="1290" actId="313"/>
        <pc:sldMkLst>
          <pc:docMk/>
          <pc:sldMk cId="81077401" sldId="401"/>
        </pc:sldMkLst>
      </pc:sldChg>
      <pc:sldChg chg="modSp mod">
        <pc:chgData name="Swaved Marcinski" userId="cba1ef39-b404-4b50-b42e-2d67fe93b809" providerId="ADAL" clId="{A76A4B2E-9D6A-4567-8BDE-DE662AC96DF5}" dt="2024-01-23T08:27:46.680" v="1560" actId="20577"/>
        <pc:sldMkLst>
          <pc:docMk/>
          <pc:sldMk cId="3503983723" sldId="402"/>
        </pc:sldMkLst>
      </pc:sldChg>
      <pc:sldChg chg="modSp del mod">
        <pc:chgData name="Swaved Marcinski" userId="cba1ef39-b404-4b50-b42e-2d67fe93b809" providerId="ADAL" clId="{A76A4B2E-9D6A-4567-8BDE-DE662AC96DF5}" dt="2024-01-23T08:16:31.585" v="1510" actId="47"/>
        <pc:sldMkLst>
          <pc:docMk/>
          <pc:sldMk cId="2596084102" sldId="403"/>
        </pc:sldMkLst>
      </pc:sldChg>
      <pc:sldChg chg="modSp mod">
        <pc:chgData name="Swaved Marcinski" userId="cba1ef39-b404-4b50-b42e-2d67fe93b809" providerId="ADAL" clId="{A76A4B2E-9D6A-4567-8BDE-DE662AC96DF5}" dt="2024-01-23T06:23:45.311" v="13" actId="20577"/>
        <pc:sldMkLst>
          <pc:docMk/>
          <pc:sldMk cId="341886758" sldId="405"/>
        </pc:sldMkLst>
      </pc:sldChg>
      <pc:sldChg chg="addSp delSp modSp add mod delAnim">
        <pc:chgData name="Swaved Marcinski" userId="cba1ef39-b404-4b50-b42e-2d67fe93b809" providerId="ADAL" clId="{A76A4B2E-9D6A-4567-8BDE-DE662AC96DF5}" dt="2024-01-23T07:29:22.380" v="876" actId="20577"/>
        <pc:sldMkLst>
          <pc:docMk/>
          <pc:sldMk cId="2824513709" sldId="406"/>
        </pc:sldMkLst>
      </pc:sldChg>
      <pc:sldChg chg="add del">
        <pc:chgData name="Swaved Marcinski" userId="cba1ef39-b404-4b50-b42e-2d67fe93b809" providerId="ADAL" clId="{A76A4B2E-9D6A-4567-8BDE-DE662AC96DF5}" dt="2024-01-23T06:56:07.632" v="723" actId="47"/>
        <pc:sldMkLst>
          <pc:docMk/>
          <pc:sldMk cId="3837651393" sldId="406"/>
        </pc:sldMkLst>
      </pc:sldChg>
      <pc:sldChg chg="addSp delSp modSp add mod">
        <pc:chgData name="Swaved Marcinski" userId="cba1ef39-b404-4b50-b42e-2d67fe93b809" providerId="ADAL" clId="{A76A4B2E-9D6A-4567-8BDE-DE662AC96DF5}" dt="2024-01-23T07:36:45.372" v="955" actId="14100"/>
        <pc:sldMkLst>
          <pc:docMk/>
          <pc:sldMk cId="3585123607" sldId="407"/>
        </pc:sldMkLst>
      </pc:sldChg>
      <pc:sldChg chg="add">
        <pc:chgData name="Swaved Marcinski" userId="cba1ef39-b404-4b50-b42e-2d67fe93b809" providerId="ADAL" clId="{A76A4B2E-9D6A-4567-8BDE-DE662AC96DF5}" dt="2024-01-23T08:15:54.085" v="1508"/>
        <pc:sldMkLst>
          <pc:docMk/>
          <pc:sldMk cId="3633030784" sldId="410"/>
        </pc:sldMkLst>
      </pc:sldChg>
      <pc:sldChg chg="add ord">
        <pc:chgData name="Swaved Marcinski" userId="cba1ef39-b404-4b50-b42e-2d67fe93b809" providerId="ADAL" clId="{A76A4B2E-9D6A-4567-8BDE-DE662AC96DF5}" dt="2024-01-23T08:20:07.224" v="1512"/>
        <pc:sldMkLst>
          <pc:docMk/>
          <pc:sldMk cId="1726120227" sldId="411"/>
        </pc:sldMkLst>
      </pc:sldChg>
    </pc:docChg>
  </pc:docChgLst>
  <pc:docChgLst>
    <pc:chgData name="Swaved Marcinski" userId="cba1ef39-b404-4b50-b42e-2d67fe93b809" providerId="ADAL" clId="{91F12EE5-A1CD-4CE8-AD7F-93CC4CAACBEC}"/>
    <pc:docChg chg="undo custSel addSld delSld modSld">
      <pc:chgData name="Swaved Marcinski" userId="cba1ef39-b404-4b50-b42e-2d67fe93b809" providerId="ADAL" clId="{91F12EE5-A1CD-4CE8-AD7F-93CC4CAACBEC}" dt="2020-10-16T06:21:02.534" v="83" actId="1076"/>
      <pc:docMkLst>
        <pc:docMk/>
      </pc:docMkLst>
      <pc:sldChg chg="modSp">
        <pc:chgData name="Swaved Marcinski" userId="cba1ef39-b404-4b50-b42e-2d67fe93b809" providerId="ADAL" clId="{91F12EE5-A1CD-4CE8-AD7F-93CC4CAACBEC}" dt="2020-10-09T04:43:54.165" v="27" actId="20577"/>
        <pc:sldMkLst>
          <pc:docMk/>
          <pc:sldMk cId="828848889" sldId="288"/>
        </pc:sldMkLst>
      </pc:sldChg>
      <pc:sldChg chg="addSp modSp">
        <pc:chgData name="Swaved Marcinski" userId="cba1ef39-b404-4b50-b42e-2d67fe93b809" providerId="ADAL" clId="{91F12EE5-A1CD-4CE8-AD7F-93CC4CAACBEC}" dt="2020-10-09T04:48:08.494" v="65" actId="20577"/>
        <pc:sldMkLst>
          <pc:docMk/>
          <pc:sldMk cId="435792548" sldId="289"/>
        </pc:sldMkLst>
      </pc:sldChg>
      <pc:sldChg chg="modSp">
        <pc:chgData name="Swaved Marcinski" userId="cba1ef39-b404-4b50-b42e-2d67fe93b809" providerId="ADAL" clId="{91F12EE5-A1CD-4CE8-AD7F-93CC4CAACBEC}" dt="2020-10-16T06:21:02.534" v="83" actId="1076"/>
        <pc:sldMkLst>
          <pc:docMk/>
          <pc:sldMk cId="289957918" sldId="297"/>
        </pc:sldMkLst>
      </pc:sldChg>
      <pc:sldChg chg="addSp delSp modSp">
        <pc:chgData name="Swaved Marcinski" userId="cba1ef39-b404-4b50-b42e-2d67fe93b809" providerId="ADAL" clId="{91F12EE5-A1CD-4CE8-AD7F-93CC4CAACBEC}" dt="2020-10-16T06:20:13.635" v="82" actId="207"/>
        <pc:sldMkLst>
          <pc:docMk/>
          <pc:sldMk cId="3451435718" sldId="299"/>
        </pc:sldMkLst>
      </pc:sldChg>
      <pc:sldChg chg="add">
        <pc:chgData name="Swaved Marcinski" userId="cba1ef39-b404-4b50-b42e-2d67fe93b809" providerId="ADAL" clId="{91F12EE5-A1CD-4CE8-AD7F-93CC4CAACBEC}" dt="2020-10-09T04:49:16.828" v="66"/>
        <pc:sldMkLst>
          <pc:docMk/>
          <pc:sldMk cId="2596084102" sldId="403"/>
        </pc:sldMkLst>
      </pc:sldChg>
      <pc:sldChg chg="add">
        <pc:chgData name="Swaved Marcinski" userId="cba1ef39-b404-4b50-b42e-2d67fe93b809" providerId="ADAL" clId="{91F12EE5-A1CD-4CE8-AD7F-93CC4CAACBEC}" dt="2020-10-09T04:51:04.036" v="68"/>
        <pc:sldMkLst>
          <pc:docMk/>
          <pc:sldMk cId="1703824462" sldId="404"/>
        </pc:sldMkLst>
      </pc:sldChg>
    </pc:docChg>
  </pc:docChgLst>
  <pc:docChgLst>
    <pc:chgData name="Swaved Marcinski" userId="cba1ef39-b404-4b50-b42e-2d67fe93b809" providerId="ADAL" clId="{D469E963-F72B-46E7-B854-DB4A37F4F0E1}"/>
    <pc:docChg chg="undo redo custSel addSld delSld modSld">
      <pc:chgData name="Swaved Marcinski" userId="cba1ef39-b404-4b50-b42e-2d67fe93b809" providerId="ADAL" clId="{D469E963-F72B-46E7-B854-DB4A37F4F0E1}" dt="2020-11-20T04:21:44.489" v="1122" actId="20577"/>
      <pc:docMkLst>
        <pc:docMk/>
      </pc:docMkLst>
      <pc:sldChg chg="modSp">
        <pc:chgData name="Swaved Marcinski" userId="cba1ef39-b404-4b50-b42e-2d67fe93b809" providerId="ADAL" clId="{D469E963-F72B-46E7-B854-DB4A37F4F0E1}" dt="2020-11-17T06:22:17.438" v="1095" actId="20577"/>
        <pc:sldMkLst>
          <pc:docMk/>
          <pc:sldMk cId="2851894839" sldId="257"/>
        </pc:sldMkLst>
      </pc:sldChg>
      <pc:sldChg chg="modSp">
        <pc:chgData name="Swaved Marcinski" userId="cba1ef39-b404-4b50-b42e-2d67fe93b809" providerId="ADAL" clId="{D469E963-F72B-46E7-B854-DB4A37F4F0E1}" dt="2020-11-05T06:39:50.582" v="378" actId="20577"/>
        <pc:sldMkLst>
          <pc:docMk/>
          <pc:sldMk cId="1999932470" sldId="260"/>
        </pc:sldMkLst>
      </pc:sldChg>
      <pc:sldChg chg="modSp">
        <pc:chgData name="Swaved Marcinski" userId="cba1ef39-b404-4b50-b42e-2d67fe93b809" providerId="ADAL" clId="{D469E963-F72B-46E7-B854-DB4A37F4F0E1}" dt="2020-11-17T23:05:47.081" v="1117" actId="20577"/>
        <pc:sldMkLst>
          <pc:docMk/>
          <pc:sldMk cId="2677004323" sldId="283"/>
        </pc:sldMkLst>
      </pc:sldChg>
      <pc:sldChg chg="modSp">
        <pc:chgData name="Swaved Marcinski" userId="cba1ef39-b404-4b50-b42e-2d67fe93b809" providerId="ADAL" clId="{D469E963-F72B-46E7-B854-DB4A37F4F0E1}" dt="2020-11-06T00:43:00.439" v="490" actId="20577"/>
        <pc:sldMkLst>
          <pc:docMk/>
          <pc:sldMk cId="3151830683" sldId="284"/>
        </pc:sldMkLst>
      </pc:sldChg>
      <pc:sldChg chg="modSp">
        <pc:chgData name="Swaved Marcinski" userId="cba1ef39-b404-4b50-b42e-2d67fe93b809" providerId="ADAL" clId="{D469E963-F72B-46E7-B854-DB4A37F4F0E1}" dt="2020-11-17T06:09:13.854" v="756" actId="20577"/>
        <pc:sldMkLst>
          <pc:docMk/>
          <pc:sldMk cId="3712357285" sldId="285"/>
        </pc:sldMkLst>
      </pc:sldChg>
      <pc:sldChg chg="modSp">
        <pc:chgData name="Swaved Marcinski" userId="cba1ef39-b404-4b50-b42e-2d67fe93b809" providerId="ADAL" clId="{D469E963-F72B-46E7-B854-DB4A37F4F0E1}" dt="2020-11-06T00:44:35.066" v="513" actId="6549"/>
        <pc:sldMkLst>
          <pc:docMk/>
          <pc:sldMk cId="828848889" sldId="288"/>
        </pc:sldMkLst>
      </pc:sldChg>
      <pc:sldChg chg="modSp">
        <pc:chgData name="Swaved Marcinski" userId="cba1ef39-b404-4b50-b42e-2d67fe93b809" providerId="ADAL" clId="{D469E963-F72B-46E7-B854-DB4A37F4F0E1}" dt="2020-11-17T06:20:06.778" v="1002" actId="1076"/>
        <pc:sldMkLst>
          <pc:docMk/>
          <pc:sldMk cId="435792548" sldId="289"/>
        </pc:sldMkLst>
      </pc:sldChg>
      <pc:sldChg chg="modSp">
        <pc:chgData name="Swaved Marcinski" userId="cba1ef39-b404-4b50-b42e-2d67fe93b809" providerId="ADAL" clId="{D469E963-F72B-46E7-B854-DB4A37F4F0E1}" dt="2020-11-06T00:46:09.683" v="522" actId="20577"/>
        <pc:sldMkLst>
          <pc:docMk/>
          <pc:sldMk cId="3640093354" sldId="291"/>
        </pc:sldMkLst>
      </pc:sldChg>
      <pc:sldChg chg="modSp">
        <pc:chgData name="Swaved Marcinski" userId="cba1ef39-b404-4b50-b42e-2d67fe93b809" providerId="ADAL" clId="{D469E963-F72B-46E7-B854-DB4A37F4F0E1}" dt="2020-11-17T06:10:15.405" v="779" actId="20577"/>
        <pc:sldMkLst>
          <pc:docMk/>
          <pc:sldMk cId="2943871948" sldId="295"/>
        </pc:sldMkLst>
      </pc:sldChg>
      <pc:sldChg chg="modSp">
        <pc:chgData name="Swaved Marcinski" userId="cba1ef39-b404-4b50-b42e-2d67fe93b809" providerId="ADAL" clId="{D469E963-F72B-46E7-B854-DB4A37F4F0E1}" dt="2020-11-17T06:10:54.212" v="785" actId="1076"/>
        <pc:sldMkLst>
          <pc:docMk/>
          <pc:sldMk cId="86072467" sldId="296"/>
        </pc:sldMkLst>
      </pc:sldChg>
      <pc:sldChg chg="modSp">
        <pc:chgData name="Swaved Marcinski" userId="cba1ef39-b404-4b50-b42e-2d67fe93b809" providerId="ADAL" clId="{D469E963-F72B-46E7-B854-DB4A37F4F0E1}" dt="2020-11-17T06:11:07.915" v="790" actId="20577"/>
        <pc:sldMkLst>
          <pc:docMk/>
          <pc:sldMk cId="289957918" sldId="297"/>
        </pc:sldMkLst>
      </pc:sldChg>
      <pc:sldChg chg="modSp">
        <pc:chgData name="Swaved Marcinski" userId="cba1ef39-b404-4b50-b42e-2d67fe93b809" providerId="ADAL" clId="{D469E963-F72B-46E7-B854-DB4A37F4F0E1}" dt="2020-11-17T06:12:58.946" v="798"/>
        <pc:sldMkLst>
          <pc:docMk/>
          <pc:sldMk cId="3451435718" sldId="299"/>
        </pc:sldMkLst>
      </pc:sldChg>
      <pc:sldChg chg="modSp">
        <pc:chgData name="Swaved Marcinski" userId="cba1ef39-b404-4b50-b42e-2d67fe93b809" providerId="ADAL" clId="{D469E963-F72B-46E7-B854-DB4A37F4F0E1}" dt="2020-11-06T00:43:36.616" v="501" actId="20577"/>
        <pc:sldMkLst>
          <pc:docMk/>
          <pc:sldMk cId="282066530" sldId="303"/>
        </pc:sldMkLst>
      </pc:sldChg>
      <pc:sldChg chg="add">
        <pc:chgData name="Swaved Marcinski" userId="cba1ef39-b404-4b50-b42e-2d67fe93b809" providerId="ADAL" clId="{D469E963-F72B-46E7-B854-DB4A37F4F0E1}" dt="2020-11-06T00:39:19.016" v="412"/>
        <pc:sldMkLst>
          <pc:docMk/>
          <pc:sldMk cId="2906136025" sldId="363"/>
        </pc:sldMkLst>
      </pc:sldChg>
      <pc:sldChg chg="modSp">
        <pc:chgData name="Swaved Marcinski" userId="cba1ef39-b404-4b50-b42e-2d67fe93b809" providerId="ADAL" clId="{D469E963-F72B-46E7-B854-DB4A37F4F0E1}" dt="2020-11-17T06:21:55.830" v="1090" actId="20577"/>
        <pc:sldMkLst>
          <pc:docMk/>
          <pc:sldMk cId="1283471312" sldId="366"/>
        </pc:sldMkLst>
      </pc:sldChg>
      <pc:sldChg chg="addSp delSp modSp modAnim">
        <pc:chgData name="Swaved Marcinski" userId="cba1ef39-b404-4b50-b42e-2d67fe93b809" providerId="ADAL" clId="{D469E963-F72B-46E7-B854-DB4A37F4F0E1}" dt="2020-11-17T23:04:50.638" v="1111" actId="20577"/>
        <pc:sldMkLst>
          <pc:docMk/>
          <pc:sldMk cId="2118809735" sldId="395"/>
        </pc:sldMkLst>
      </pc:sldChg>
      <pc:sldChg chg="modSp">
        <pc:chgData name="Swaved Marcinski" userId="cba1ef39-b404-4b50-b42e-2d67fe93b809" providerId="ADAL" clId="{D469E963-F72B-46E7-B854-DB4A37F4F0E1}" dt="2020-11-06T00:46:18.831" v="523" actId="20577"/>
        <pc:sldMkLst>
          <pc:docMk/>
          <pc:sldMk cId="2162491860" sldId="397"/>
        </pc:sldMkLst>
      </pc:sldChg>
      <pc:sldChg chg="modSp">
        <pc:chgData name="Swaved Marcinski" userId="cba1ef39-b404-4b50-b42e-2d67fe93b809" providerId="ADAL" clId="{D469E963-F72B-46E7-B854-DB4A37F4F0E1}" dt="2020-11-17T06:22:04.777" v="1091"/>
        <pc:sldMkLst>
          <pc:docMk/>
          <pc:sldMk cId="100031156" sldId="398"/>
        </pc:sldMkLst>
      </pc:sldChg>
      <pc:sldChg chg="modSp">
        <pc:chgData name="Swaved Marcinski" userId="cba1ef39-b404-4b50-b42e-2d67fe93b809" providerId="ADAL" clId="{D469E963-F72B-46E7-B854-DB4A37F4F0E1}" dt="2020-11-17T23:05:16.138" v="1112" actId="2711"/>
        <pc:sldMkLst>
          <pc:docMk/>
          <pc:sldMk cId="2491346658" sldId="399"/>
        </pc:sldMkLst>
      </pc:sldChg>
      <pc:sldChg chg="modSp">
        <pc:chgData name="Swaved Marcinski" userId="cba1ef39-b404-4b50-b42e-2d67fe93b809" providerId="ADAL" clId="{D469E963-F72B-46E7-B854-DB4A37F4F0E1}" dt="2020-11-05T06:30:40.065" v="359" actId="1076"/>
        <pc:sldMkLst>
          <pc:docMk/>
          <pc:sldMk cId="3316945175" sldId="400"/>
        </pc:sldMkLst>
      </pc:sldChg>
      <pc:sldChg chg="modSp">
        <pc:chgData name="Swaved Marcinski" userId="cba1ef39-b404-4b50-b42e-2d67fe93b809" providerId="ADAL" clId="{D469E963-F72B-46E7-B854-DB4A37F4F0E1}" dt="2020-11-17T06:11:43.254" v="797" actId="20577"/>
        <pc:sldMkLst>
          <pc:docMk/>
          <pc:sldMk cId="3503983723" sldId="402"/>
        </pc:sldMkLst>
      </pc:sldChg>
      <pc:sldChg chg="modSp">
        <pc:chgData name="Swaved Marcinski" userId="cba1ef39-b404-4b50-b42e-2d67fe93b809" providerId="ADAL" clId="{D469E963-F72B-46E7-B854-DB4A37F4F0E1}" dt="2020-11-17T06:09:47.695" v="761" actId="14100"/>
        <pc:sldMkLst>
          <pc:docMk/>
          <pc:sldMk cId="2596084102" sldId="403"/>
        </pc:sldMkLst>
      </pc:sldChg>
      <pc:sldChg chg="addSp delSp modSp">
        <pc:chgData name="Swaved Marcinski" userId="cba1ef39-b404-4b50-b42e-2d67fe93b809" providerId="ADAL" clId="{D469E963-F72B-46E7-B854-DB4A37F4F0E1}" dt="2020-11-09T02:33:45.704" v="734" actId="478"/>
        <pc:sldMkLst>
          <pc:docMk/>
          <pc:sldMk cId="1703824462" sldId="404"/>
        </pc:sldMkLst>
      </pc:sldChg>
      <pc:sldChg chg="addSp delSp modSp add">
        <pc:chgData name="Swaved Marcinski" userId="cba1ef39-b404-4b50-b42e-2d67fe93b809" providerId="ADAL" clId="{D469E963-F72B-46E7-B854-DB4A37F4F0E1}" dt="2020-11-20T04:21:44.489" v="1122" actId="20577"/>
        <pc:sldMkLst>
          <pc:docMk/>
          <pc:sldMk cId="341886758" sldId="405"/>
        </pc:sldMkLst>
      </pc:sldChg>
    </pc:docChg>
  </pc:docChgLst>
  <pc:docChgLst>
    <pc:chgData name="Swaved Marcinski" userId="cba1ef39-b404-4b50-b42e-2d67fe93b809" providerId="ADAL" clId="{713B9745-39FD-474C-94B8-2DA8B583427F}"/>
    <pc:docChg chg="undo custSel addSld delSld modSld">
      <pc:chgData name="Swaved Marcinski" userId="cba1ef39-b404-4b50-b42e-2d67fe93b809" providerId="ADAL" clId="{713B9745-39FD-474C-94B8-2DA8B583427F}" dt="2025-02-06T06:03:17.896" v="1373" actId="2"/>
      <pc:docMkLst>
        <pc:docMk/>
      </pc:docMkLst>
      <pc:sldChg chg="modSp mod">
        <pc:chgData name="Swaved Marcinski" userId="cba1ef39-b404-4b50-b42e-2d67fe93b809" providerId="ADAL" clId="{713B9745-39FD-474C-94B8-2DA8B583427F}" dt="2025-02-05T04:39:55.103" v="123" actId="20577"/>
        <pc:sldMkLst>
          <pc:docMk/>
          <pc:sldMk cId="2851894839" sldId="257"/>
        </pc:sldMkLst>
        <pc:spChg chg="mod">
          <ac:chgData name="Swaved Marcinski" userId="cba1ef39-b404-4b50-b42e-2d67fe93b809" providerId="ADAL" clId="{713B9745-39FD-474C-94B8-2DA8B583427F}" dt="2025-02-05T04:39:55.103" v="123" actId="20577"/>
          <ac:spMkLst>
            <pc:docMk/>
            <pc:sldMk cId="2851894839" sldId="257"/>
            <ac:spMk id="5" creationId="{643A3A8E-36C3-446B-985E-CEB7C282636D}"/>
          </ac:spMkLst>
        </pc:spChg>
      </pc:sldChg>
      <pc:sldChg chg="modSp mod modNotesTx">
        <pc:chgData name="Swaved Marcinski" userId="cba1ef39-b404-4b50-b42e-2d67fe93b809" providerId="ADAL" clId="{713B9745-39FD-474C-94B8-2DA8B583427F}" dt="2025-02-06T06:02:21.159" v="1366" actId="2"/>
        <pc:sldMkLst>
          <pc:docMk/>
          <pc:sldMk cId="1999932470" sldId="260"/>
        </pc:sldMkLst>
        <pc:spChg chg="mod">
          <ac:chgData name="Swaved Marcinski" userId="cba1ef39-b404-4b50-b42e-2d67fe93b809" providerId="ADAL" clId="{713B9745-39FD-474C-94B8-2DA8B583427F}" dt="2025-02-06T06:02:02.241" v="1365" actId="20577"/>
          <ac:spMkLst>
            <pc:docMk/>
            <pc:sldMk cId="1999932470" sldId="260"/>
            <ac:spMk id="7" creationId="{D07DE60C-F385-414C-8B4B-3519993CEDFB}"/>
          </ac:spMkLst>
        </pc:spChg>
      </pc:sldChg>
      <pc:sldChg chg="modSp mod modNotesTx">
        <pc:chgData name="Swaved Marcinski" userId="cba1ef39-b404-4b50-b42e-2d67fe93b809" providerId="ADAL" clId="{713B9745-39FD-474C-94B8-2DA8B583427F}" dt="2025-02-06T06:02:55.503" v="1369" actId="2"/>
        <pc:sldMkLst>
          <pc:docMk/>
          <pc:sldMk cId="241914168" sldId="261"/>
        </pc:sldMkLst>
        <pc:spChg chg="mod">
          <ac:chgData name="Swaved Marcinski" userId="cba1ef39-b404-4b50-b42e-2d67fe93b809" providerId="ADAL" clId="{713B9745-39FD-474C-94B8-2DA8B583427F}" dt="2025-02-06T03:05:35.656" v="875" actId="6549"/>
          <ac:spMkLst>
            <pc:docMk/>
            <pc:sldMk cId="241914168" sldId="261"/>
            <ac:spMk id="3" creationId="{37AD35E0-85AB-47CF-977F-986E803807BA}"/>
          </ac:spMkLst>
        </pc:spChg>
      </pc:sldChg>
      <pc:sldChg chg="modSp mod">
        <pc:chgData name="Swaved Marcinski" userId="cba1ef39-b404-4b50-b42e-2d67fe93b809" providerId="ADAL" clId="{713B9745-39FD-474C-94B8-2DA8B583427F}" dt="2025-02-06T00:39:33.046" v="458" actId="1076"/>
        <pc:sldMkLst>
          <pc:docMk/>
          <pc:sldMk cId="3712357285" sldId="285"/>
        </pc:sldMkLst>
        <pc:spChg chg="mod">
          <ac:chgData name="Swaved Marcinski" userId="cba1ef39-b404-4b50-b42e-2d67fe93b809" providerId="ADAL" clId="{713B9745-39FD-474C-94B8-2DA8B583427F}" dt="2025-02-06T00:39:16.467" v="455" actId="6549"/>
          <ac:spMkLst>
            <pc:docMk/>
            <pc:sldMk cId="3712357285" sldId="285"/>
            <ac:spMk id="4" creationId="{3400EECB-256D-4928-8544-C708D881F26D}"/>
          </ac:spMkLst>
        </pc:spChg>
        <pc:picChg chg="mod">
          <ac:chgData name="Swaved Marcinski" userId="cba1ef39-b404-4b50-b42e-2d67fe93b809" providerId="ADAL" clId="{713B9745-39FD-474C-94B8-2DA8B583427F}" dt="2025-02-06T00:39:33.046" v="458" actId="1076"/>
          <ac:picMkLst>
            <pc:docMk/>
            <pc:sldMk cId="3712357285" sldId="285"/>
            <ac:picMk id="8" creationId="{A7A2F49F-21BB-4412-85A9-DE6ABA1CFBB0}"/>
          </ac:picMkLst>
        </pc:picChg>
      </pc:sldChg>
      <pc:sldChg chg="modSp mod modNotesTx">
        <pc:chgData name="Swaved Marcinski" userId="cba1ef39-b404-4b50-b42e-2d67fe93b809" providerId="ADAL" clId="{713B9745-39FD-474C-94B8-2DA8B583427F}" dt="2025-02-06T06:02:53.343" v="1368" actId="2"/>
        <pc:sldMkLst>
          <pc:docMk/>
          <pc:sldMk cId="828848889" sldId="288"/>
        </pc:sldMkLst>
        <pc:spChg chg="mod">
          <ac:chgData name="Swaved Marcinski" userId="cba1ef39-b404-4b50-b42e-2d67fe93b809" providerId="ADAL" clId="{713B9745-39FD-474C-94B8-2DA8B583427F}" dt="2025-02-06T01:29:08.783" v="558" actId="20577"/>
          <ac:spMkLst>
            <pc:docMk/>
            <pc:sldMk cId="828848889" sldId="288"/>
            <ac:spMk id="5" creationId="{22AA9A9B-2EF0-47C3-B380-DD851D3D6ED3}"/>
          </ac:spMkLst>
        </pc:spChg>
      </pc:sldChg>
      <pc:sldChg chg="modSp mod modNotesTx">
        <pc:chgData name="Swaved Marcinski" userId="cba1ef39-b404-4b50-b42e-2d67fe93b809" providerId="ADAL" clId="{713B9745-39FD-474C-94B8-2DA8B583427F}" dt="2025-02-06T06:02:57.927" v="1370" actId="2"/>
        <pc:sldMkLst>
          <pc:docMk/>
          <pc:sldMk cId="2943871948" sldId="295"/>
        </pc:sldMkLst>
        <pc:spChg chg="mod">
          <ac:chgData name="Swaved Marcinski" userId="cba1ef39-b404-4b50-b42e-2d67fe93b809" providerId="ADAL" clId="{713B9745-39FD-474C-94B8-2DA8B583427F}" dt="2025-02-06T03:18:31.550" v="1158" actId="207"/>
          <ac:spMkLst>
            <pc:docMk/>
            <pc:sldMk cId="2943871948" sldId="295"/>
            <ac:spMk id="3" creationId="{3F126901-6541-4E5C-B10C-5580183931E3}"/>
          </ac:spMkLst>
        </pc:spChg>
      </pc:sldChg>
      <pc:sldChg chg="modSp mod">
        <pc:chgData name="Swaved Marcinski" userId="cba1ef39-b404-4b50-b42e-2d67fe93b809" providerId="ADAL" clId="{713B9745-39FD-474C-94B8-2DA8B583427F}" dt="2025-02-05T23:54:04.181" v="255" actId="20577"/>
        <pc:sldMkLst>
          <pc:docMk/>
          <pc:sldMk cId="289957918" sldId="297"/>
        </pc:sldMkLst>
        <pc:spChg chg="mod">
          <ac:chgData name="Swaved Marcinski" userId="cba1ef39-b404-4b50-b42e-2d67fe93b809" providerId="ADAL" clId="{713B9745-39FD-474C-94B8-2DA8B583427F}" dt="2025-02-05T23:54:04.181" v="255" actId="20577"/>
          <ac:spMkLst>
            <pc:docMk/>
            <pc:sldMk cId="289957918" sldId="297"/>
            <ac:spMk id="7" creationId="{2217589A-4BEA-4EAC-B9BB-A27A35FB2512}"/>
          </ac:spMkLst>
        </pc:spChg>
      </pc:sldChg>
      <pc:sldChg chg="modSp mod">
        <pc:chgData name="Swaved Marcinski" userId="cba1ef39-b404-4b50-b42e-2d67fe93b809" providerId="ADAL" clId="{713B9745-39FD-474C-94B8-2DA8B583427F}" dt="2025-02-06T00:18:59.971" v="329" actId="404"/>
        <pc:sldMkLst>
          <pc:docMk/>
          <pc:sldMk cId="3451435718" sldId="299"/>
        </pc:sldMkLst>
        <pc:spChg chg="mod">
          <ac:chgData name="Swaved Marcinski" userId="cba1ef39-b404-4b50-b42e-2d67fe93b809" providerId="ADAL" clId="{713B9745-39FD-474C-94B8-2DA8B583427F}" dt="2025-02-06T00:18:59.971" v="329" actId="404"/>
          <ac:spMkLst>
            <pc:docMk/>
            <pc:sldMk cId="3451435718" sldId="299"/>
            <ac:spMk id="5" creationId="{9C932BF3-6146-4AAB-B453-43846CE622BB}"/>
          </ac:spMkLst>
        </pc:spChg>
        <pc:picChg chg="mod">
          <ac:chgData name="Swaved Marcinski" userId="cba1ef39-b404-4b50-b42e-2d67fe93b809" providerId="ADAL" clId="{713B9745-39FD-474C-94B8-2DA8B583427F}" dt="2025-02-06T00:18:16.038" v="315" actId="1076"/>
          <ac:picMkLst>
            <pc:docMk/>
            <pc:sldMk cId="3451435718" sldId="299"/>
            <ac:picMk id="7" creationId="{1BF10DD5-B09D-45A8-99FD-ABBBB7672FE9}"/>
          </ac:picMkLst>
        </pc:picChg>
      </pc:sldChg>
      <pc:sldChg chg="modSp mod">
        <pc:chgData name="Swaved Marcinski" userId="cba1ef39-b404-4b50-b42e-2d67fe93b809" providerId="ADAL" clId="{713B9745-39FD-474C-94B8-2DA8B583427F}" dt="2025-02-06T00:49:22.867" v="467" actId="122"/>
        <pc:sldMkLst>
          <pc:docMk/>
          <pc:sldMk cId="1647076992" sldId="354"/>
        </pc:sldMkLst>
        <pc:spChg chg="mod">
          <ac:chgData name="Swaved Marcinski" userId="cba1ef39-b404-4b50-b42e-2d67fe93b809" providerId="ADAL" clId="{713B9745-39FD-474C-94B8-2DA8B583427F}" dt="2025-02-06T00:49:22.867" v="467" actId="122"/>
          <ac:spMkLst>
            <pc:docMk/>
            <pc:sldMk cId="1647076992" sldId="354"/>
            <ac:spMk id="3" creationId="{29A4F3C1-2A81-4205-8084-7207DAFB542C}"/>
          </ac:spMkLst>
        </pc:spChg>
      </pc:sldChg>
      <pc:sldChg chg="modSp mod">
        <pc:chgData name="Swaved Marcinski" userId="cba1ef39-b404-4b50-b42e-2d67fe93b809" providerId="ADAL" clId="{713B9745-39FD-474C-94B8-2DA8B583427F}" dt="2025-02-05T23:06:35.259" v="248" actId="20577"/>
        <pc:sldMkLst>
          <pc:docMk/>
          <pc:sldMk cId="3010949709" sldId="365"/>
        </pc:sldMkLst>
        <pc:spChg chg="mod">
          <ac:chgData name="Swaved Marcinski" userId="cba1ef39-b404-4b50-b42e-2d67fe93b809" providerId="ADAL" clId="{713B9745-39FD-474C-94B8-2DA8B583427F}" dt="2025-02-05T23:06:35.259" v="248" actId="20577"/>
          <ac:spMkLst>
            <pc:docMk/>
            <pc:sldMk cId="3010949709" sldId="365"/>
            <ac:spMk id="8" creationId="{00000000-0000-0000-0000-000000000000}"/>
          </ac:spMkLst>
        </pc:spChg>
      </pc:sldChg>
      <pc:sldChg chg="modSp mod">
        <pc:chgData name="Swaved Marcinski" userId="cba1ef39-b404-4b50-b42e-2d67fe93b809" providerId="ADAL" clId="{713B9745-39FD-474C-94B8-2DA8B583427F}" dt="2025-02-06T01:32:31.216" v="643" actId="5793"/>
        <pc:sldMkLst>
          <pc:docMk/>
          <pc:sldMk cId="1283471312" sldId="366"/>
        </pc:sldMkLst>
        <pc:spChg chg="mod">
          <ac:chgData name="Swaved Marcinski" userId="cba1ef39-b404-4b50-b42e-2d67fe93b809" providerId="ADAL" clId="{713B9745-39FD-474C-94B8-2DA8B583427F}" dt="2025-02-06T01:32:31.216" v="643" actId="5793"/>
          <ac:spMkLst>
            <pc:docMk/>
            <pc:sldMk cId="1283471312" sldId="366"/>
            <ac:spMk id="3" creationId="{00000000-0000-0000-0000-000000000000}"/>
          </ac:spMkLst>
        </pc:spChg>
      </pc:sldChg>
      <pc:sldChg chg="modSp mod">
        <pc:chgData name="Swaved Marcinski" userId="cba1ef39-b404-4b50-b42e-2d67fe93b809" providerId="ADAL" clId="{713B9745-39FD-474C-94B8-2DA8B583427F}" dt="2025-02-06T06:03:17.896" v="1373" actId="2"/>
        <pc:sldMkLst>
          <pc:docMk/>
          <pc:sldMk cId="3762218274" sldId="392"/>
        </pc:sldMkLst>
        <pc:spChg chg="mod">
          <ac:chgData name="Swaved Marcinski" userId="cba1ef39-b404-4b50-b42e-2d67fe93b809" providerId="ADAL" clId="{713B9745-39FD-474C-94B8-2DA8B583427F}" dt="2025-02-06T06:03:17.896" v="1373" actId="2"/>
          <ac:spMkLst>
            <pc:docMk/>
            <pc:sldMk cId="3762218274" sldId="392"/>
            <ac:spMk id="5" creationId="{71BF660D-8AF4-4576-AFCC-9E49BEDA3646}"/>
          </ac:spMkLst>
        </pc:spChg>
      </pc:sldChg>
      <pc:sldChg chg="modSp mod">
        <pc:chgData name="Swaved Marcinski" userId="cba1ef39-b404-4b50-b42e-2d67fe93b809" providerId="ADAL" clId="{713B9745-39FD-474C-94B8-2DA8B583427F}" dt="2025-02-06T00:49:11.465" v="466" actId="14100"/>
        <pc:sldMkLst>
          <pc:docMk/>
          <pc:sldMk cId="2118809735" sldId="395"/>
        </pc:sldMkLst>
        <pc:spChg chg="mod">
          <ac:chgData name="Swaved Marcinski" userId="cba1ef39-b404-4b50-b42e-2d67fe93b809" providerId="ADAL" clId="{713B9745-39FD-474C-94B8-2DA8B583427F}" dt="2025-02-06T00:49:11.465" v="466" actId="14100"/>
          <ac:spMkLst>
            <pc:docMk/>
            <pc:sldMk cId="2118809735" sldId="395"/>
            <ac:spMk id="3" creationId="{78D86847-D31F-4328-BD75-E17C9A5FFA0D}"/>
          </ac:spMkLst>
        </pc:spChg>
      </pc:sldChg>
      <pc:sldChg chg="modSp modAnim">
        <pc:chgData name="Swaved Marcinski" userId="cba1ef39-b404-4b50-b42e-2d67fe93b809" providerId="ADAL" clId="{713B9745-39FD-474C-94B8-2DA8B583427F}" dt="2025-02-06T02:53:25.515" v="795" actId="207"/>
        <pc:sldMkLst>
          <pc:docMk/>
          <pc:sldMk cId="2162491860" sldId="397"/>
        </pc:sldMkLst>
        <pc:spChg chg="mod">
          <ac:chgData name="Swaved Marcinski" userId="cba1ef39-b404-4b50-b42e-2d67fe93b809" providerId="ADAL" clId="{713B9745-39FD-474C-94B8-2DA8B583427F}" dt="2025-02-06T02:53:25.515" v="795" actId="207"/>
          <ac:spMkLst>
            <pc:docMk/>
            <pc:sldMk cId="2162491860" sldId="397"/>
            <ac:spMk id="3" creationId="{A5A713BD-3D28-4945-8103-1C5F124A5102}"/>
          </ac:spMkLst>
        </pc:spChg>
      </pc:sldChg>
      <pc:sldChg chg="modSp modAnim">
        <pc:chgData name="Swaved Marcinski" userId="cba1ef39-b404-4b50-b42e-2d67fe93b809" providerId="ADAL" clId="{713B9745-39FD-474C-94B8-2DA8B583427F}" dt="2025-02-06T03:14:28.949" v="1024" actId="6549"/>
        <pc:sldMkLst>
          <pc:docMk/>
          <pc:sldMk cId="2491346658" sldId="399"/>
        </pc:sldMkLst>
        <pc:spChg chg="mod">
          <ac:chgData name="Swaved Marcinski" userId="cba1ef39-b404-4b50-b42e-2d67fe93b809" providerId="ADAL" clId="{713B9745-39FD-474C-94B8-2DA8B583427F}" dt="2025-02-06T03:14:28.949" v="1024" actId="6549"/>
          <ac:spMkLst>
            <pc:docMk/>
            <pc:sldMk cId="2491346658" sldId="399"/>
            <ac:spMk id="3" creationId="{08D0EDE5-41D7-40DA-AA20-22C2149CE44E}"/>
          </ac:spMkLst>
        </pc:spChg>
      </pc:sldChg>
      <pc:sldChg chg="modSp mod">
        <pc:chgData name="Swaved Marcinski" userId="cba1ef39-b404-4b50-b42e-2d67fe93b809" providerId="ADAL" clId="{713B9745-39FD-474C-94B8-2DA8B583427F}" dt="2025-02-06T03:32:41.072" v="1216" actId="6549"/>
        <pc:sldMkLst>
          <pc:docMk/>
          <pc:sldMk cId="3316945175" sldId="400"/>
        </pc:sldMkLst>
        <pc:spChg chg="mod">
          <ac:chgData name="Swaved Marcinski" userId="cba1ef39-b404-4b50-b42e-2d67fe93b809" providerId="ADAL" clId="{713B9745-39FD-474C-94B8-2DA8B583427F}" dt="2025-02-06T03:32:02.091" v="1215" actId="20577"/>
          <ac:spMkLst>
            <pc:docMk/>
            <pc:sldMk cId="3316945175" sldId="400"/>
            <ac:spMk id="7" creationId="{CC47F21E-CEFE-4487-B981-777AB4E2C4E2}"/>
          </ac:spMkLst>
        </pc:spChg>
        <pc:spChg chg="mod">
          <ac:chgData name="Swaved Marcinski" userId="cba1ef39-b404-4b50-b42e-2d67fe93b809" providerId="ADAL" clId="{713B9745-39FD-474C-94B8-2DA8B583427F}" dt="2025-02-06T03:32:41.072" v="1216" actId="6549"/>
          <ac:spMkLst>
            <pc:docMk/>
            <pc:sldMk cId="3316945175" sldId="400"/>
            <ac:spMk id="9" creationId="{5D22722C-9827-45D8-ADB7-04B09B539868}"/>
          </ac:spMkLst>
        </pc:spChg>
      </pc:sldChg>
      <pc:sldChg chg="modSp mod modAnim">
        <pc:chgData name="Swaved Marcinski" userId="cba1ef39-b404-4b50-b42e-2d67fe93b809" providerId="ADAL" clId="{713B9745-39FD-474C-94B8-2DA8B583427F}" dt="2025-02-06T03:41:55.881" v="1229" actId="12"/>
        <pc:sldMkLst>
          <pc:docMk/>
          <pc:sldMk cId="81077401" sldId="401"/>
        </pc:sldMkLst>
        <pc:spChg chg="mod">
          <ac:chgData name="Swaved Marcinski" userId="cba1ef39-b404-4b50-b42e-2d67fe93b809" providerId="ADAL" clId="{713B9745-39FD-474C-94B8-2DA8B583427F}" dt="2025-02-06T03:41:24.010" v="1227" actId="403"/>
          <ac:spMkLst>
            <pc:docMk/>
            <pc:sldMk cId="81077401" sldId="401"/>
            <ac:spMk id="4" creationId="{3FBB2A4A-E981-4B2B-A71F-255C14D03F2B}"/>
          </ac:spMkLst>
        </pc:spChg>
        <pc:spChg chg="mod">
          <ac:chgData name="Swaved Marcinski" userId="cba1ef39-b404-4b50-b42e-2d67fe93b809" providerId="ADAL" clId="{713B9745-39FD-474C-94B8-2DA8B583427F}" dt="2025-02-06T03:40:42.704" v="1222" actId="1076"/>
          <ac:spMkLst>
            <pc:docMk/>
            <pc:sldMk cId="81077401" sldId="401"/>
            <ac:spMk id="5" creationId="{7B9EC8B1-8585-278B-10DD-7B587CEC314F}"/>
          </ac:spMkLst>
        </pc:spChg>
        <pc:spChg chg="mod">
          <ac:chgData name="Swaved Marcinski" userId="cba1ef39-b404-4b50-b42e-2d67fe93b809" providerId="ADAL" clId="{713B9745-39FD-474C-94B8-2DA8B583427F}" dt="2025-02-06T03:41:55.881" v="1229" actId="12"/>
          <ac:spMkLst>
            <pc:docMk/>
            <pc:sldMk cId="81077401" sldId="401"/>
            <ac:spMk id="6" creationId="{0AE13268-8AC6-4F29-9F78-F64C2BC8C805}"/>
          </ac:spMkLst>
        </pc:spChg>
        <pc:grpChg chg="mod">
          <ac:chgData name="Swaved Marcinski" userId="cba1ef39-b404-4b50-b42e-2d67fe93b809" providerId="ADAL" clId="{713B9745-39FD-474C-94B8-2DA8B583427F}" dt="2025-02-06T03:40:37.143" v="1221" actId="1076"/>
          <ac:grpSpMkLst>
            <pc:docMk/>
            <pc:sldMk cId="81077401" sldId="401"/>
            <ac:grpSpMk id="8" creationId="{66F9A04F-CEC2-4FB4-86DF-C771A0FBD45E}"/>
          </ac:grpSpMkLst>
        </pc:grpChg>
        <pc:picChg chg="mod">
          <ac:chgData name="Swaved Marcinski" userId="cba1ef39-b404-4b50-b42e-2d67fe93b809" providerId="ADAL" clId="{713B9745-39FD-474C-94B8-2DA8B583427F}" dt="2025-02-06T03:40:09.849" v="1217"/>
          <ac:picMkLst>
            <pc:docMk/>
            <pc:sldMk cId="81077401" sldId="401"/>
            <ac:picMk id="9" creationId="{F286D01D-427D-482D-9070-231E4FFB5BCF}"/>
          </ac:picMkLst>
        </pc:picChg>
      </pc:sldChg>
      <pc:sldChg chg="modSp mod modNotesTx">
        <pc:chgData name="Swaved Marcinski" userId="cba1ef39-b404-4b50-b42e-2d67fe93b809" providerId="ADAL" clId="{713B9745-39FD-474C-94B8-2DA8B583427F}" dt="2025-02-06T06:02:28.824" v="1367" actId="2"/>
        <pc:sldMkLst>
          <pc:docMk/>
          <pc:sldMk cId="341886758" sldId="405"/>
        </pc:sldMkLst>
        <pc:spChg chg="mod">
          <ac:chgData name="Swaved Marcinski" userId="cba1ef39-b404-4b50-b42e-2d67fe93b809" providerId="ADAL" clId="{713B9745-39FD-474C-94B8-2DA8B583427F}" dt="2025-02-06T01:31:38.274" v="594" actId="20577"/>
          <ac:spMkLst>
            <pc:docMk/>
            <pc:sldMk cId="341886758" sldId="405"/>
            <ac:spMk id="7" creationId="{D07DE60C-F385-414C-8B4B-3519993CEDFB}"/>
          </ac:spMkLst>
        </pc:spChg>
      </pc:sldChg>
      <pc:sldChg chg="modSp mod">
        <pc:chgData name="Swaved Marcinski" userId="cba1ef39-b404-4b50-b42e-2d67fe93b809" providerId="ADAL" clId="{713B9745-39FD-474C-94B8-2DA8B583427F}" dt="2025-02-06T06:03:05.128" v="1371" actId="2"/>
        <pc:sldMkLst>
          <pc:docMk/>
          <pc:sldMk cId="1726120227" sldId="411"/>
        </pc:sldMkLst>
        <pc:spChg chg="mod">
          <ac:chgData name="Swaved Marcinski" userId="cba1ef39-b404-4b50-b42e-2d67fe93b809" providerId="ADAL" clId="{713B9745-39FD-474C-94B8-2DA8B583427F}" dt="2025-02-06T06:03:05.128" v="1371" actId="2"/>
          <ac:spMkLst>
            <pc:docMk/>
            <pc:sldMk cId="1726120227" sldId="411"/>
            <ac:spMk id="16" creationId="{E49FD7A8-EB27-391B-5191-871EEAD7CD0B}"/>
          </ac:spMkLst>
        </pc:spChg>
        <pc:graphicFrameChg chg="modGraphic">
          <ac:chgData name="Swaved Marcinski" userId="cba1ef39-b404-4b50-b42e-2d67fe93b809" providerId="ADAL" clId="{713B9745-39FD-474C-94B8-2DA8B583427F}" dt="2025-02-06T03:21:40.428" v="1159" actId="33524"/>
          <ac:graphicFrameMkLst>
            <pc:docMk/>
            <pc:sldMk cId="1726120227" sldId="411"/>
            <ac:graphicFrameMk id="5" creationId="{0823C3A2-AE75-D5FA-7373-4039945285B9}"/>
          </ac:graphicFrameMkLst>
        </pc:graphicFrameChg>
      </pc:sldChg>
      <pc:sldChg chg="add del">
        <pc:chgData name="Swaved Marcinski" userId="cba1ef39-b404-4b50-b42e-2d67fe93b809" providerId="ADAL" clId="{713B9745-39FD-474C-94B8-2DA8B583427F}" dt="2025-02-04T05:30:08.641" v="114" actId="47"/>
        <pc:sldMkLst>
          <pc:docMk/>
          <pc:sldMk cId="2728410790" sldId="412"/>
        </pc:sldMkLst>
      </pc:sldChg>
      <pc:sldChg chg="modSp add del mod">
        <pc:chgData name="Swaved Marcinski" userId="cba1ef39-b404-4b50-b42e-2d67fe93b809" providerId="ADAL" clId="{713B9745-39FD-474C-94B8-2DA8B583427F}" dt="2025-02-04T04:48:20.592" v="95" actId="47"/>
        <pc:sldMkLst>
          <pc:docMk/>
          <pc:sldMk cId="3331317162" sldId="413"/>
        </pc:sldMkLst>
      </pc:sldChg>
      <pc:sldChg chg="addSp delSp modSp add mod">
        <pc:chgData name="Swaved Marcinski" userId="cba1ef39-b404-4b50-b42e-2d67fe93b809" providerId="ADAL" clId="{713B9745-39FD-474C-94B8-2DA8B583427F}" dt="2025-02-03T22:24:42.904" v="46" actId="1076"/>
        <pc:sldMkLst>
          <pc:docMk/>
          <pc:sldMk cId="948899278" sldId="414"/>
        </pc:sldMkLst>
        <pc:spChg chg="mod">
          <ac:chgData name="Swaved Marcinski" userId="cba1ef39-b404-4b50-b42e-2d67fe93b809" providerId="ADAL" clId="{713B9745-39FD-474C-94B8-2DA8B583427F}" dt="2025-02-03T22:21:10.631" v="31" actId="20577"/>
          <ac:spMkLst>
            <pc:docMk/>
            <pc:sldMk cId="948899278" sldId="414"/>
            <ac:spMk id="2" creationId="{98E2B1CE-E00A-FAF0-5618-F83E52976E58}"/>
          </ac:spMkLst>
        </pc:spChg>
        <pc:picChg chg="add mod">
          <ac:chgData name="Swaved Marcinski" userId="cba1ef39-b404-4b50-b42e-2d67fe93b809" providerId="ADAL" clId="{713B9745-39FD-474C-94B8-2DA8B583427F}" dt="2025-02-03T22:24:42.904" v="46" actId="1076"/>
          <ac:picMkLst>
            <pc:docMk/>
            <pc:sldMk cId="948899278" sldId="414"/>
            <ac:picMk id="8" creationId="{945072F4-6D61-7509-5EB2-0FDB4F43F8F0}"/>
          </ac:picMkLst>
        </pc:picChg>
        <pc:picChg chg="add mod">
          <ac:chgData name="Swaved Marcinski" userId="cba1ef39-b404-4b50-b42e-2d67fe93b809" providerId="ADAL" clId="{713B9745-39FD-474C-94B8-2DA8B583427F}" dt="2025-02-03T22:21:40.495" v="37" actId="14100"/>
          <ac:picMkLst>
            <pc:docMk/>
            <pc:sldMk cId="948899278" sldId="414"/>
            <ac:picMk id="1026" creationId="{7BA042CC-021B-2EC3-EA0D-5AE2C165821F}"/>
          </ac:picMkLst>
        </pc:picChg>
      </pc:sldChg>
      <pc:sldChg chg="addSp delSp modSp add mod">
        <pc:chgData name="Swaved Marcinski" userId="cba1ef39-b404-4b50-b42e-2d67fe93b809" providerId="ADAL" clId="{713B9745-39FD-474C-94B8-2DA8B583427F}" dt="2025-02-05T04:42:32.795" v="218" actId="1076"/>
        <pc:sldMkLst>
          <pc:docMk/>
          <pc:sldMk cId="385801578" sldId="415"/>
        </pc:sldMkLst>
        <pc:spChg chg="mod">
          <ac:chgData name="Swaved Marcinski" userId="cba1ef39-b404-4b50-b42e-2d67fe93b809" providerId="ADAL" clId="{713B9745-39FD-474C-94B8-2DA8B583427F}" dt="2025-02-05T04:40:59.362" v="199" actId="404"/>
          <ac:spMkLst>
            <pc:docMk/>
            <pc:sldMk cId="385801578" sldId="415"/>
            <ac:spMk id="2" creationId="{5E0DADB7-5311-D29A-AAB9-07A27D4159FA}"/>
          </ac:spMkLst>
        </pc:spChg>
        <pc:spChg chg="add mod">
          <ac:chgData name="Swaved Marcinski" userId="cba1ef39-b404-4b50-b42e-2d67fe93b809" providerId="ADAL" clId="{713B9745-39FD-474C-94B8-2DA8B583427F}" dt="2025-02-05T04:42:32.795" v="218" actId="1076"/>
          <ac:spMkLst>
            <pc:docMk/>
            <pc:sldMk cId="385801578" sldId="415"/>
            <ac:spMk id="6" creationId="{49A2E315-2783-B51D-496F-ABAA5C34882F}"/>
          </ac:spMkLst>
        </pc:spChg>
        <pc:picChg chg="add mod">
          <ac:chgData name="Swaved Marcinski" userId="cba1ef39-b404-4b50-b42e-2d67fe93b809" providerId="ADAL" clId="{713B9745-39FD-474C-94B8-2DA8B583427F}" dt="2025-02-05T04:42:05.706" v="208" actId="1076"/>
          <ac:picMkLst>
            <pc:docMk/>
            <pc:sldMk cId="385801578" sldId="415"/>
            <ac:picMk id="4" creationId="{812449B1-02CC-E169-9C0E-29FE839BA8B9}"/>
          </ac:picMkLst>
        </pc:picChg>
        <pc:picChg chg="add del mod">
          <ac:chgData name="Swaved Marcinski" userId="cba1ef39-b404-4b50-b42e-2d67fe93b809" providerId="ADAL" clId="{713B9745-39FD-474C-94B8-2DA8B583427F}" dt="2025-02-05T04:41:11.849" v="202" actId="478"/>
          <ac:picMkLst>
            <pc:docMk/>
            <pc:sldMk cId="385801578" sldId="415"/>
            <ac:picMk id="5" creationId="{FA957634-EB02-C12F-AB37-22632B6CCF84}"/>
          </ac:picMkLst>
        </pc:picChg>
        <pc:picChg chg="add del mod">
          <ac:chgData name="Swaved Marcinski" userId="cba1ef39-b404-4b50-b42e-2d67fe93b809" providerId="ADAL" clId="{713B9745-39FD-474C-94B8-2DA8B583427F}" dt="2025-02-05T04:41:21.050" v="205" actId="478"/>
          <ac:picMkLst>
            <pc:docMk/>
            <pc:sldMk cId="385801578" sldId="415"/>
            <ac:picMk id="8" creationId="{A937A488-C339-7D65-1B13-4981DDDAAE1D}"/>
          </ac:picMkLst>
        </pc:picChg>
      </pc:sldChg>
      <pc:sldChg chg="new del">
        <pc:chgData name="Swaved Marcinski" userId="cba1ef39-b404-4b50-b42e-2d67fe93b809" providerId="ADAL" clId="{713B9745-39FD-474C-94B8-2DA8B583427F}" dt="2025-02-05T04:40:24.123" v="125" actId="680"/>
        <pc:sldMkLst>
          <pc:docMk/>
          <pc:sldMk cId="195068343" sldId="416"/>
        </pc:sldMkLst>
      </pc:sldChg>
      <pc:sldChg chg="add">
        <pc:chgData name="Swaved Marcinski" userId="cba1ef39-b404-4b50-b42e-2d67fe93b809" providerId="ADAL" clId="{713B9745-39FD-474C-94B8-2DA8B583427F}" dt="2025-02-05T04:40:28.281" v="126" actId="2890"/>
        <pc:sldMkLst>
          <pc:docMk/>
          <pc:sldMk cId="940758272" sldId="416"/>
        </pc:sldMkLst>
      </pc:sldChg>
      <pc:sldChg chg="delSp modSp add del mod">
        <pc:chgData name="Swaved Marcinski" userId="cba1ef39-b404-4b50-b42e-2d67fe93b809" providerId="ADAL" clId="{713B9745-39FD-474C-94B8-2DA8B583427F}" dt="2025-02-06T06:03:12.242" v="1372" actId="2696"/>
        <pc:sldMkLst>
          <pc:docMk/>
          <pc:sldMk cId="2316847494" sldId="417"/>
        </pc:sldMkLst>
        <pc:graphicFrameChg chg="modGraphic">
          <ac:chgData name="Swaved Marcinski" userId="cba1ef39-b404-4b50-b42e-2d67fe93b809" providerId="ADAL" clId="{713B9745-39FD-474C-94B8-2DA8B583427F}" dt="2025-02-06T03:43:04.636" v="1233" actId="6549"/>
          <ac:graphicFrameMkLst>
            <pc:docMk/>
            <pc:sldMk cId="2316847494" sldId="417"/>
            <ac:graphicFrameMk id="5" creationId="{76FFC794-CC60-1DC8-2CAE-53033773AE97}"/>
          </ac:graphicFrameMkLst>
        </pc:graphicFrameChg>
        <pc:picChg chg="del mod">
          <ac:chgData name="Swaved Marcinski" userId="cba1ef39-b404-4b50-b42e-2d67fe93b809" providerId="ADAL" clId="{713B9745-39FD-474C-94B8-2DA8B583427F}" dt="2025-02-06T03:43:03.614" v="1232" actId="478"/>
          <ac:picMkLst>
            <pc:docMk/>
            <pc:sldMk cId="2316847494" sldId="417"/>
            <ac:picMk id="6" creationId="{2FA0EC6E-DB3D-D882-D7D5-B9F008634EF3}"/>
          </ac:picMkLst>
        </pc:picChg>
        <pc:picChg chg="del">
          <ac:chgData name="Swaved Marcinski" userId="cba1ef39-b404-4b50-b42e-2d67fe93b809" providerId="ADAL" clId="{713B9745-39FD-474C-94B8-2DA8B583427F}" dt="2025-02-06T03:43:09.433" v="1234" actId="478"/>
          <ac:picMkLst>
            <pc:docMk/>
            <pc:sldMk cId="2316847494" sldId="417"/>
            <ac:picMk id="7" creationId="{02268DDA-DB3E-6DFB-9C8A-FF13A9D38C52}"/>
          </ac:picMkLst>
        </pc:picChg>
      </pc:sldChg>
      <pc:sldChg chg="addSp modSp new mod">
        <pc:chgData name="Swaved Marcinski" userId="cba1ef39-b404-4b50-b42e-2d67fe93b809" providerId="ADAL" clId="{713B9745-39FD-474C-94B8-2DA8B583427F}" dt="2025-02-06T06:01:27.055" v="1355" actId="207"/>
        <pc:sldMkLst>
          <pc:docMk/>
          <pc:sldMk cId="1208986102" sldId="418"/>
        </pc:sldMkLst>
        <pc:spChg chg="mod">
          <ac:chgData name="Swaved Marcinski" userId="cba1ef39-b404-4b50-b42e-2d67fe93b809" providerId="ADAL" clId="{713B9745-39FD-474C-94B8-2DA8B583427F}" dt="2025-02-06T03:43:26.530" v="1275" actId="20577"/>
          <ac:spMkLst>
            <pc:docMk/>
            <pc:sldMk cId="1208986102" sldId="418"/>
            <ac:spMk id="2" creationId="{CCA98B8B-C9C3-AB30-6794-07A640565063}"/>
          </ac:spMkLst>
        </pc:spChg>
        <pc:spChg chg="mod">
          <ac:chgData name="Swaved Marcinski" userId="cba1ef39-b404-4b50-b42e-2d67fe93b809" providerId="ADAL" clId="{713B9745-39FD-474C-94B8-2DA8B583427F}" dt="2025-02-06T05:58:44.164" v="1346" actId="6549"/>
          <ac:spMkLst>
            <pc:docMk/>
            <pc:sldMk cId="1208986102" sldId="418"/>
            <ac:spMk id="3" creationId="{DFF37A73-B75B-CC61-7A3F-AA70FDF25B35}"/>
          </ac:spMkLst>
        </pc:spChg>
        <pc:spChg chg="add mod">
          <ac:chgData name="Swaved Marcinski" userId="cba1ef39-b404-4b50-b42e-2d67fe93b809" providerId="ADAL" clId="{713B9745-39FD-474C-94B8-2DA8B583427F}" dt="2025-02-06T05:59:04.879" v="1348" actId="14100"/>
          <ac:spMkLst>
            <pc:docMk/>
            <pc:sldMk cId="1208986102" sldId="418"/>
            <ac:spMk id="7" creationId="{4CBE979B-46A0-E445-EEAD-FF2B51FBF220}"/>
          </ac:spMkLst>
        </pc:spChg>
        <pc:spChg chg="add mod">
          <ac:chgData name="Swaved Marcinski" userId="cba1ef39-b404-4b50-b42e-2d67fe93b809" providerId="ADAL" clId="{713B9745-39FD-474C-94B8-2DA8B583427F}" dt="2025-02-06T06:01:27.055" v="1355" actId="207"/>
          <ac:spMkLst>
            <pc:docMk/>
            <pc:sldMk cId="1208986102" sldId="418"/>
            <ac:spMk id="8" creationId="{2F835239-227D-9613-6209-3D7AA7A78EC8}"/>
          </ac:spMkLst>
        </pc:spChg>
        <pc:picChg chg="add mod ord">
          <ac:chgData name="Swaved Marcinski" userId="cba1ef39-b404-4b50-b42e-2d67fe93b809" providerId="ADAL" clId="{713B9745-39FD-474C-94B8-2DA8B583427F}" dt="2025-02-06T05:57:14.438" v="1335" actId="1076"/>
          <ac:picMkLst>
            <pc:docMk/>
            <pc:sldMk cId="1208986102" sldId="418"/>
            <ac:picMk id="6" creationId="{AF679A5D-6A8E-C737-01F8-0836F71F09C0}"/>
          </ac:picMkLst>
        </pc:picChg>
        <pc:picChg chg="add">
          <ac:chgData name="Swaved Marcinski" userId="cba1ef39-b404-4b50-b42e-2d67fe93b809" providerId="ADAL" clId="{713B9745-39FD-474C-94B8-2DA8B583427F}" dt="2025-02-06T05:55:17.111" v="1327"/>
          <ac:picMkLst>
            <pc:docMk/>
            <pc:sldMk cId="1208986102" sldId="418"/>
            <ac:picMk id="1026" creationId="{A689C3DA-37F1-4A1E-E2AF-34F923E9FA14}"/>
          </ac:picMkLst>
        </pc:picChg>
      </pc:sldChg>
    </pc:docChg>
  </pc:docChgLst>
  <pc:docChgLst>
    <pc:chgData name="Swaved Marcinski" userId="cba1ef39-b404-4b50-b42e-2d67fe93b809" providerId="ADAL" clId="{5BBD1E76-3C9A-4248-BC51-61DACA57364A}"/>
    <pc:docChg chg="undo custSel modSld sldOrd">
      <pc:chgData name="Swaved Marcinski" userId="cba1ef39-b404-4b50-b42e-2d67fe93b809" providerId="ADAL" clId="{5BBD1E76-3C9A-4248-BC51-61DACA57364A}" dt="2024-05-17T08:41:31.432" v="142"/>
      <pc:docMkLst>
        <pc:docMk/>
      </pc:docMkLst>
      <pc:sldChg chg="modSp mod">
        <pc:chgData name="Swaved Marcinski" userId="cba1ef39-b404-4b50-b42e-2d67fe93b809" providerId="ADAL" clId="{5BBD1E76-3C9A-4248-BC51-61DACA57364A}" dt="2024-05-06T08:34:56.271" v="88" actId="20577"/>
        <pc:sldMkLst>
          <pc:docMk/>
          <pc:sldMk cId="2851894839" sldId="257"/>
        </pc:sldMkLst>
      </pc:sldChg>
      <pc:sldChg chg="modSp mod">
        <pc:chgData name="Swaved Marcinski" userId="cba1ef39-b404-4b50-b42e-2d67fe93b809" providerId="ADAL" clId="{5BBD1E76-3C9A-4248-BC51-61DACA57364A}" dt="2024-05-17T07:59:59.477" v="140" actId="20577"/>
        <pc:sldMkLst>
          <pc:docMk/>
          <pc:sldMk cId="1999932470" sldId="260"/>
        </pc:sldMkLst>
      </pc:sldChg>
      <pc:sldChg chg="addSp delSp modSp mod">
        <pc:chgData name="Swaved Marcinski" userId="cba1ef39-b404-4b50-b42e-2d67fe93b809" providerId="ADAL" clId="{5BBD1E76-3C9A-4248-BC51-61DACA57364A}" dt="2024-05-06T02:41:06.813" v="76" actId="6549"/>
        <pc:sldMkLst>
          <pc:docMk/>
          <pc:sldMk cId="241914168" sldId="261"/>
        </pc:sldMkLst>
      </pc:sldChg>
      <pc:sldChg chg="modSp mod">
        <pc:chgData name="Swaved Marcinski" userId="cba1ef39-b404-4b50-b42e-2d67fe93b809" providerId="ADAL" clId="{5BBD1E76-3C9A-4248-BC51-61DACA57364A}" dt="2024-05-06T01:50:25.276" v="0" actId="33524"/>
        <pc:sldMkLst>
          <pc:docMk/>
          <pc:sldMk cId="828848889" sldId="288"/>
        </pc:sldMkLst>
      </pc:sldChg>
      <pc:sldChg chg="modSp mod">
        <pc:chgData name="Swaved Marcinski" userId="cba1ef39-b404-4b50-b42e-2d67fe93b809" providerId="ADAL" clId="{5BBD1E76-3C9A-4248-BC51-61DACA57364A}" dt="2024-05-06T05:13:36.191" v="86" actId="20577"/>
        <pc:sldMkLst>
          <pc:docMk/>
          <pc:sldMk cId="2943871948" sldId="295"/>
        </pc:sldMkLst>
      </pc:sldChg>
      <pc:sldChg chg="modSp mod">
        <pc:chgData name="Swaved Marcinski" userId="cba1ef39-b404-4b50-b42e-2d67fe93b809" providerId="ADAL" clId="{5BBD1E76-3C9A-4248-BC51-61DACA57364A}" dt="2024-05-13T02:37:02.393" v="105" actId="20577"/>
        <pc:sldMkLst>
          <pc:docMk/>
          <pc:sldMk cId="86072467" sldId="296"/>
        </pc:sldMkLst>
      </pc:sldChg>
      <pc:sldChg chg="modSp mod">
        <pc:chgData name="Swaved Marcinski" userId="cba1ef39-b404-4b50-b42e-2d67fe93b809" providerId="ADAL" clId="{5BBD1E76-3C9A-4248-BC51-61DACA57364A}" dt="2024-05-08T02:40:29.420" v="90" actId="20577"/>
        <pc:sldMkLst>
          <pc:docMk/>
          <pc:sldMk cId="3451435718" sldId="299"/>
        </pc:sldMkLst>
      </pc:sldChg>
      <pc:sldChg chg="modSp modAnim">
        <pc:chgData name="Swaved Marcinski" userId="cba1ef39-b404-4b50-b42e-2d67fe93b809" providerId="ADAL" clId="{5BBD1E76-3C9A-4248-BC51-61DACA57364A}" dt="2024-05-06T01:55:52.427" v="56" actId="404"/>
        <pc:sldMkLst>
          <pc:docMk/>
          <pc:sldMk cId="2162491860" sldId="397"/>
        </pc:sldMkLst>
      </pc:sldChg>
      <pc:sldChg chg="addSp delSp modSp mod addAnim delAnim">
        <pc:chgData name="Swaved Marcinski" userId="cba1ef39-b404-4b50-b42e-2d67fe93b809" providerId="ADAL" clId="{5BBD1E76-3C9A-4248-BC51-61DACA57364A}" dt="2024-05-13T05:23:14.227" v="136" actId="1076"/>
        <pc:sldMkLst>
          <pc:docMk/>
          <pc:sldMk cId="3316945175" sldId="400"/>
        </pc:sldMkLst>
      </pc:sldChg>
      <pc:sldChg chg="addSp delSp modSp mod">
        <pc:chgData name="Swaved Marcinski" userId="cba1ef39-b404-4b50-b42e-2d67fe93b809" providerId="ADAL" clId="{5BBD1E76-3C9A-4248-BC51-61DACA57364A}" dt="2024-05-13T02:41:53.497" v="107" actId="478"/>
        <pc:sldMkLst>
          <pc:docMk/>
          <pc:sldMk cId="81077401" sldId="401"/>
        </pc:sldMkLst>
      </pc:sldChg>
      <pc:sldChg chg="modSp mod ord">
        <pc:chgData name="Swaved Marcinski" userId="cba1ef39-b404-4b50-b42e-2d67fe93b809" providerId="ADAL" clId="{5BBD1E76-3C9A-4248-BC51-61DACA57364A}" dt="2024-05-17T08:41:31.432" v="142"/>
        <pc:sldMkLst>
          <pc:docMk/>
          <pc:sldMk cId="1726120227" sldId="411"/>
        </pc:sldMkLst>
      </pc:sldChg>
    </pc:docChg>
  </pc:docChgLst>
  <pc:docChgLst>
    <pc:chgData name="Swaved Marcinski" userId="cba1ef39-b404-4b50-b42e-2d67fe93b809" providerId="ADAL" clId="{143F15B9-3804-42EB-A06E-66F0FB95417F}"/>
    <pc:docChg chg="custSel modSld">
      <pc:chgData name="Swaved Marcinski" userId="cba1ef39-b404-4b50-b42e-2d67fe93b809" providerId="ADAL" clId="{143F15B9-3804-42EB-A06E-66F0FB95417F}" dt="2021-02-23T04:57:28.207" v="0" actId="33524"/>
      <pc:docMkLst>
        <pc:docMk/>
      </pc:docMkLst>
      <pc:sldChg chg="modSp">
        <pc:chgData name="Swaved Marcinski" userId="cba1ef39-b404-4b50-b42e-2d67fe93b809" providerId="ADAL" clId="{143F15B9-3804-42EB-A06E-66F0FB95417F}" dt="2021-02-23T04:57:28.207" v="0" actId="33524"/>
        <pc:sldMkLst>
          <pc:docMk/>
          <pc:sldMk cId="282066530" sldId="303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787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5838" y="0"/>
            <a:ext cx="2949787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17/02/2025</a:t>
            </a:fld>
            <a:endParaRPr lang="en-AU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3013"/>
            <a:ext cx="5962650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720" y="4783307"/>
            <a:ext cx="5445760" cy="3913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0647"/>
            <a:ext cx="2949787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5838" y="9440647"/>
            <a:ext cx="2949787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861327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/>
              <a:t>Qs-</a:t>
            </a:r>
            <a:endParaRPr lang="en-US" dirty="0"/>
          </a:p>
          <a:p>
            <a:r>
              <a:rPr lang="en-AU" dirty="0">
                <a:cs typeface="Calibri"/>
              </a:rPr>
              <a:t>True or False</a:t>
            </a:r>
          </a:p>
          <a:p>
            <a:r>
              <a:rPr lang="en-AU" dirty="0">
                <a:cs typeface="Calibri"/>
              </a:rPr>
              <a:t>If I'm already working for (modify accordingly to Department/School/Centre/Institute) within (insert location) I’m still required to complete another induction if I need to work in a different building.</a:t>
            </a:r>
          </a:p>
          <a:p>
            <a:pPr marL="228600" indent="-228600">
              <a:buAutoNum type="alphaLcPeriod"/>
            </a:pPr>
            <a:endParaRPr lang="en-AU" dirty="0"/>
          </a:p>
          <a:p>
            <a:pPr marL="0" indent="0">
              <a:buNone/>
            </a:pPr>
            <a:r>
              <a:rPr lang="en-AU" dirty="0"/>
              <a:t>B</a:t>
            </a:r>
            <a:r>
              <a:rPr lang="en-US" dirty="0"/>
              <a:t>ank:</a:t>
            </a:r>
            <a:endParaRPr lang="en-AU" dirty="0"/>
          </a:p>
          <a:p>
            <a:pPr lvl="0"/>
            <a:r>
              <a:rPr lang="en-A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What is the purpose of OHS inductions? (local area to develop multiple choice???)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A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Which website provides general UoM Health and Safety information?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943670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1516685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Qs-Where can evacuation diagrams be found?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228600" indent="-228600">
              <a:buAutoNum type="alphaLcPeriod"/>
            </a:pPr>
            <a:r>
              <a:rPr lang="en-AU" dirty="0"/>
              <a:t>Close to emergency exits or internal meetings points</a:t>
            </a:r>
          </a:p>
          <a:p>
            <a:pPr marL="228600" indent="-228600">
              <a:buAutoNum type="alphaLcPeriod"/>
            </a:pPr>
            <a:r>
              <a:rPr lang="en-AU" dirty="0"/>
              <a:t>Near reception</a:t>
            </a:r>
          </a:p>
          <a:p>
            <a:pPr marL="228600" indent="-228600">
              <a:buAutoNum type="alphaLcPeriod"/>
            </a:pPr>
            <a:r>
              <a:rPr lang="en-AU" dirty="0"/>
              <a:t>On the UoM safety website</a:t>
            </a:r>
          </a:p>
          <a:p>
            <a:pPr marL="228600" indent="-228600">
              <a:buAutoNum type="alphaLcPeriod"/>
            </a:pPr>
            <a:r>
              <a:rPr lang="en-AU" dirty="0"/>
              <a:t>On the MDHS Intranet</a:t>
            </a:r>
          </a:p>
          <a:p>
            <a:pPr marL="228600" indent="-228600">
              <a:buAutoNum type="alphaLcPeriod"/>
            </a:pPr>
            <a:endParaRPr lang="en-AU" dirty="0"/>
          </a:p>
          <a:p>
            <a:pPr marL="0" indent="0">
              <a:buNone/>
            </a:pPr>
            <a:r>
              <a:rPr lang="en-AU" dirty="0"/>
              <a:t>True or false:</a:t>
            </a:r>
          </a:p>
          <a:p>
            <a:pPr marL="0" indent="0">
              <a:buNone/>
            </a:pPr>
            <a:r>
              <a:rPr lang="en-AU" dirty="0"/>
              <a:t>*I can find location of first aid kids following the signage of a white cross on a green background</a:t>
            </a:r>
          </a:p>
          <a:p>
            <a:pPr marL="0" indent="0">
              <a:buNone/>
            </a:pPr>
            <a:r>
              <a:rPr lang="en-AU" dirty="0"/>
              <a:t>*The assembly point for (insert building) is (insert assembly point)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15765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6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771984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Qs– </a:t>
            </a:r>
          </a:p>
          <a:p>
            <a:r>
              <a:rPr lang="en-US" dirty="0"/>
              <a:t>When reporting incidents and hazards in ERMS:</a:t>
            </a:r>
          </a:p>
          <a:p>
            <a:pPr marL="228600" indent="-228600">
              <a:buFont typeface="+mj-lt"/>
              <a:buAutoNum type="alphaLcPeriod"/>
            </a:pPr>
            <a:r>
              <a:rPr lang="en-US" dirty="0"/>
              <a:t>I cannot change the person responsible to complete the action plan. The system will always default to my supervisor</a:t>
            </a:r>
          </a:p>
          <a:p>
            <a:pPr marL="228600" indent="-228600">
              <a:buFont typeface="+mj-lt"/>
              <a:buAutoNum type="alphaLcPeriod"/>
            </a:pPr>
            <a:r>
              <a:rPr lang="en-US" dirty="0"/>
              <a:t>For Facilities related incidents within (insert building), I should assign incidents to (insert contact)</a:t>
            </a:r>
          </a:p>
          <a:p>
            <a:pPr marL="228600" indent="-228600">
              <a:buFont typeface="+mj-lt"/>
              <a:buAutoNum type="alphaLcPeriod"/>
            </a:pPr>
            <a:r>
              <a:rPr lang="en-US" dirty="0"/>
              <a:t>I should use the drop down list to select location (insert details of local area).</a:t>
            </a:r>
          </a:p>
          <a:p>
            <a:pPr marL="228600" indent="-228600">
              <a:buFont typeface="+mj-lt"/>
              <a:buAutoNum type="alphaLcPeriod"/>
            </a:pPr>
            <a:r>
              <a:rPr lang="en-US" dirty="0"/>
              <a:t>I cannot report incidents on behalf of someone if I don’t know their contact details.</a:t>
            </a:r>
          </a:p>
          <a:p>
            <a:pPr marL="228600" indent="-228600">
              <a:buFont typeface="+mj-lt"/>
              <a:buAutoNum type="alphaLcPeriod"/>
            </a:pPr>
            <a:endParaRPr lang="en-US" dirty="0"/>
          </a:p>
          <a:p>
            <a:r>
              <a:rPr lang="en-US" dirty="0"/>
              <a:t>What is a hazard?</a:t>
            </a:r>
          </a:p>
          <a:p>
            <a:pPr marL="228600" indent="-228600">
              <a:buAutoNum type="alphaLcPeriod"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 source or a situation (including dangerous occurrences and systems failures) with a potential for harm in terms of human injury or ill health, damage to property, damage to the environment, or a combination of these.</a:t>
            </a:r>
          </a:p>
          <a:p>
            <a:pPr marL="228600" indent="-228600">
              <a:buAutoNum type="alphaLcPeriod"/>
            </a:pPr>
            <a:r>
              <a:rPr lang="en-AU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occurrence that may impact on the health and safety of people</a:t>
            </a:r>
          </a:p>
          <a:p>
            <a:pPr marL="228600" indent="-228600">
              <a:buAutoNum type="alphaLcPeriod"/>
            </a:pPr>
            <a:r>
              <a:rPr lang="en-AU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example where a water leak creates a puddle, presenting a slip, trip fall situation</a:t>
            </a:r>
          </a:p>
          <a:p>
            <a:pPr marL="228600" indent="-228600">
              <a:buAutoNum type="alphaLcPeriod"/>
            </a:pPr>
            <a:r>
              <a:rPr lang="en-AU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area marked with specific safety signage identifying a potential risk</a:t>
            </a:r>
          </a:p>
          <a:p>
            <a:pPr marL="228600" indent="-228600">
              <a:buAutoNum type="alphaLcPeriod"/>
            </a:pPr>
            <a:endParaRPr lang="en-US" dirty="0"/>
          </a:p>
          <a:p>
            <a:endParaRPr lang="en-AU" dirty="0"/>
          </a:p>
          <a:p>
            <a:r>
              <a:rPr lang="en-AU" dirty="0"/>
              <a:t>B</a:t>
            </a:r>
            <a:r>
              <a:rPr lang="en-US" dirty="0"/>
              <a:t>ank:</a:t>
            </a:r>
          </a:p>
          <a:p>
            <a:r>
              <a:rPr lang="en-US" dirty="0"/>
              <a:t>Qs-When should you log a hazard, multiple choice answer (vs when they should just log a job and flagging it as an OHS hazard)</a:t>
            </a:r>
          </a:p>
          <a:p>
            <a:pPr lvl="0"/>
            <a:r>
              <a:rPr lang="en-US" dirty="0"/>
              <a:t>Qs-</a:t>
            </a:r>
            <a:r>
              <a:rPr lang="en-A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Which UoM system should be used to report incidents and hazards?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dirty="0"/>
              <a:t>Qs-</a:t>
            </a:r>
            <a:r>
              <a:rPr lang="en-A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What is the timeframe to report high consequence incidents?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7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28407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8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581992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Divider slide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Use this for dark images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Use this for light images</a:t>
            </a:r>
            <a:br>
              <a:rPr lang="en-AU" noProof="0"/>
            </a:br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subtitle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Use this for dark images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Use this for light images</a:t>
            </a:r>
            <a:br>
              <a:rPr lang="en-AU" noProof="0"/>
            </a:br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2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  <a:p>
            <a:pPr lvl="5"/>
            <a:r>
              <a:rPr lang="en-AU" noProof="0"/>
              <a:t>Six</a:t>
            </a:r>
          </a:p>
          <a:p>
            <a:pPr lvl="6"/>
            <a:r>
              <a:rPr lang="en-AU" noProof="0"/>
              <a:t>Seven</a:t>
            </a:r>
          </a:p>
          <a:p>
            <a:pPr lvl="7"/>
            <a:r>
              <a:rPr lang="en-AU" noProof="0"/>
              <a:t>Eight</a:t>
            </a:r>
          </a:p>
          <a:p>
            <a:pPr lvl="8"/>
            <a:r>
              <a:rPr lang="en-AU" noProof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6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  <a:p>
            <a:pPr lvl="5"/>
            <a:r>
              <a:rPr lang="en-AU" noProof="0"/>
              <a:t>Six</a:t>
            </a:r>
          </a:p>
          <a:p>
            <a:pPr lvl="6"/>
            <a:r>
              <a:rPr lang="en-AU" noProof="0"/>
              <a:t>Seven</a:t>
            </a:r>
          </a:p>
          <a:p>
            <a:pPr lvl="7"/>
            <a:r>
              <a:rPr lang="en-AU" noProof="0"/>
              <a:t>Eight</a:t>
            </a:r>
          </a:p>
          <a:p>
            <a:pPr lvl="8"/>
            <a:r>
              <a:rPr lang="en-AU" noProof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17/02/2025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mailto:swaved.marcinski@unimelb.edu.au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afety.unimelb.edu.au/" TargetMode="External"/><Relationship Id="rId5" Type="http://schemas.openxmlformats.org/officeDocument/2006/relationships/hyperlink" Target="https://students.unimelb.edu.au/" TargetMode="External"/><Relationship Id="rId4" Type="http://schemas.openxmlformats.org/officeDocument/2006/relationships/hyperlink" Target="https://staff.unimelb.edu.au/human-resources/new-staff" TargetMode="Externa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hyperlink" Target="https://safety.unimelb.edu.au/emergency/emergency-response-and-preparedness/warden-information" TargetMode="External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0" Type="http://schemas.openxmlformats.org/officeDocument/2006/relationships/image" Target="../media/image21.png"/><Relationship Id="rId4" Type="http://schemas.openxmlformats.org/officeDocument/2006/relationships/hyperlink" Target="https://safety.unimelb.edu.au/Training-and-Induction/Training-Courses" TargetMode="External"/><Relationship Id="rId9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hyperlink" Target="https://safety.unimelb.edu.au/safety-topics/a-z-topics?root_node_selection=4681593&amp;page_asset_listing_4696752_submit_button=Submit" TargetMode="External"/><Relationship Id="rId7" Type="http://schemas.openxmlformats.org/officeDocument/2006/relationships/image" Target="../media/image27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png"/><Relationship Id="rId11" Type="http://schemas.openxmlformats.org/officeDocument/2006/relationships/image" Target="../media/image31.jpeg"/><Relationship Id="rId5" Type="http://schemas.openxmlformats.org/officeDocument/2006/relationships/image" Target="../media/image25.jpeg"/><Relationship Id="rId10" Type="http://schemas.openxmlformats.org/officeDocument/2006/relationships/image" Target="../media/image30.jpeg"/><Relationship Id="rId4" Type="http://schemas.openxmlformats.org/officeDocument/2006/relationships/hyperlink" Target="mailto:enquiry-psych@unimelb.edu.au" TargetMode="External"/><Relationship Id="rId9" Type="http://schemas.openxmlformats.org/officeDocument/2006/relationships/image" Target="../media/image2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safety.unimelb.edu.au/IncidentHazard-Reporting-and-Checklists/Report-an-Incident-or-Hazard-in-ERMS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hyperlink" Target="mailto:enquiry-psych@unimelb.edu.au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487775"/>
            <a:ext cx="4876922" cy="2272930"/>
          </a:xfrm>
        </p:spPr>
        <p:txBody>
          <a:bodyPr/>
          <a:lstStyle/>
          <a:p>
            <a:r>
              <a:rPr lang="en-AU" dirty="0"/>
              <a:t>Local OHS induction</a:t>
            </a:r>
          </a:p>
          <a:p>
            <a:pPr lvl="1"/>
            <a:r>
              <a:rPr lang="en-AU" dirty="0"/>
              <a:t>Melbourne School of Psychological Sciences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4E28049-122B-4847-B7D3-EC5ECDB9502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fontScale="92500"/>
          </a:bodyPr>
          <a:lstStyle/>
          <a:p>
            <a:r>
              <a:rPr lang="en-AU" dirty="0"/>
              <a:t>Created by Swaved Marcinski – Health and Safety Advisor</a:t>
            </a:r>
          </a:p>
          <a:p>
            <a:r>
              <a:rPr lang="en-AU" dirty="0"/>
              <a:t>Ver 2025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 dirty="0"/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0F2636B6-2D46-4DBC-BE8B-7EF5EEE18E6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Introduction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07DE60C-F385-414C-8B4B-3519993CED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6" y="1532414"/>
            <a:ext cx="11601666" cy="5325586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/>
              <a:t>An OHS induction introduces staff/students/contractors/others to the hazards and risks associated with activities that they will undertake and the environment that they are working/studying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in. An induction provides information on relevant health and safety procedures:</a:t>
            </a: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dirty="0"/>
              <a:t>Specific to the local area;</a:t>
            </a:r>
            <a:endParaRPr lang="en-US" dirty="0">
              <a:cs typeface="Calibri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dirty="0"/>
              <a:t>To manage risks arising from performed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/>
              <a:t>activities.</a:t>
            </a:r>
            <a:endParaRPr lang="en-US" dirty="0">
              <a:cs typeface="Calibri"/>
            </a:endParaRPr>
          </a:p>
          <a:p>
            <a:r>
              <a:rPr lang="en-US" dirty="0"/>
              <a:t>An induction is required when:</a:t>
            </a:r>
            <a:endParaRPr lang="en-US" dirty="0">
              <a:cs typeface="Calibri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dirty="0"/>
              <a:t>New staff; students/visitors and contractors commence work at the University</a:t>
            </a:r>
            <a:endParaRPr lang="en-US" dirty="0">
              <a:cs typeface="Calibri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dirty="0"/>
              <a:t>Existing staff, labour hire personnel, unaccompanied students or others are relocated to a new work environment; or</a:t>
            </a:r>
            <a:endParaRPr lang="en-US" dirty="0">
              <a:cs typeface="Calibri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2D2D2D"/>
                </a:solidFill>
                <a:effectLst/>
                <a:latin typeface="Source Sans Pro" panose="020B0503030403020204" pitchFamily="34" charset="0"/>
              </a:rPr>
              <a:t>Staff return from an extended period of leave</a:t>
            </a:r>
          </a:p>
          <a:p>
            <a:pPr lvl="0"/>
            <a:endParaRPr lang="en-US" dirty="0">
              <a:solidFill>
                <a:srgbClr val="2D2D2D"/>
              </a:solidFill>
              <a:latin typeface="Source Sans Pro" panose="020B0503030403020204" pitchFamily="34" charset="0"/>
              <a:cs typeface="Calibri"/>
            </a:endParaRPr>
          </a:p>
          <a:p>
            <a:pPr lvl="0"/>
            <a:r>
              <a:rPr lang="en-US" dirty="0"/>
              <a:t>Everyone is responsible for ensuring that our community is safe for everyone.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2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9999324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98E7C3-7A98-49AE-8C32-E2A323DF4B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659293"/>
          </a:xfrm>
        </p:spPr>
        <p:txBody>
          <a:bodyPr/>
          <a:lstStyle/>
          <a:p>
            <a:r>
              <a:rPr lang="en-US" dirty="0"/>
              <a:t>OHS Summary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FBB2A4A-E981-4B2B-A71F-255C14D03F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6" y="1383124"/>
            <a:ext cx="11408409" cy="999129"/>
          </a:xfrm>
        </p:spPr>
        <p:txBody>
          <a:bodyPr/>
          <a:lstStyle/>
          <a:p>
            <a:pPr algn="just"/>
            <a:r>
              <a:rPr lang="en-AU" sz="1600" dirty="0"/>
              <a:t>Induction slides are in CANVAS and require completion of a small quiz, students have been enrolled into the community.</a:t>
            </a:r>
          </a:p>
          <a:p>
            <a:pPr algn="just"/>
            <a:r>
              <a:rPr lang="en-AU" sz="1600" dirty="0"/>
              <a:t>Refer to the summary email sent from </a:t>
            </a:r>
            <a:r>
              <a:rPr lang="en-AU" sz="160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swaved.marcinski@unimelb.edu.au</a:t>
            </a:r>
            <a:r>
              <a:rPr lang="en-A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for instructions and links to the CANVAS OHS page, which includes reference to OHS training to be completed via TrainME (UoM training platform).</a:t>
            </a:r>
          </a:p>
          <a:p>
            <a:pPr algn="just"/>
            <a:endParaRPr lang="en-US" sz="1600" b="1" dirty="0"/>
          </a:p>
          <a:p>
            <a:pPr algn="just"/>
            <a:r>
              <a:rPr lang="en-US" sz="1600" b="1" dirty="0"/>
              <a:t>The following topics will be presented (NOTE, not all may apply to you as students):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522B435-D38C-4295-9808-EB12E28C0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3</a:t>
            </a:fld>
            <a:endParaRPr lang="en-AU" noProof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02A402BB-EA0A-4CE0-A9B8-770326892982}"/>
              </a:ext>
            </a:extLst>
          </p:cNvPr>
          <p:cNvSpPr txBox="1">
            <a:spLocks/>
          </p:cNvSpPr>
          <p:nvPr/>
        </p:nvSpPr>
        <p:spPr>
          <a:xfrm>
            <a:off x="316356" y="3124939"/>
            <a:ext cx="5773710" cy="252932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spcBef>
                <a:spcPts val="600"/>
              </a:spcBef>
            </a:pPr>
            <a:r>
              <a:rPr lang="en-AU" sz="1600" dirty="0"/>
              <a:t>Introduction to the Melbourne School of Psychological Sciences</a:t>
            </a:r>
          </a:p>
          <a:p>
            <a:pPr lvl="1">
              <a:spcBef>
                <a:spcPts val="600"/>
              </a:spcBef>
            </a:pPr>
            <a:r>
              <a:rPr lang="en-US" sz="1600" dirty="0"/>
              <a:t>Security and access;</a:t>
            </a:r>
          </a:p>
          <a:p>
            <a:pPr lvl="1">
              <a:spcBef>
                <a:spcPts val="600"/>
              </a:spcBef>
            </a:pPr>
            <a:r>
              <a:rPr lang="en-US" sz="1600" dirty="0"/>
              <a:t>Local OHS Information (OHS noticeboards)</a:t>
            </a:r>
            <a:endParaRPr lang="en-AU" sz="1600" dirty="0"/>
          </a:p>
          <a:p>
            <a:pPr marL="230188" indent="-230188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Local emergency procedures (multiple slides)</a:t>
            </a:r>
          </a:p>
          <a:p>
            <a:pPr marL="230188" indent="-230188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Local OHS procedures and risk management (multiple slides)</a:t>
            </a:r>
          </a:p>
          <a:p>
            <a:pPr marL="230188" indent="-230188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Local considerations to hazard and incident reporting (multiple slides)</a:t>
            </a:r>
          </a:p>
          <a:p>
            <a:pPr marL="230188" indent="-230188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Use of personal vehicle for work purposes</a:t>
            </a:r>
            <a:endParaRPr lang="en-US" sz="18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1800" dirty="0"/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5B9C0E1D-6658-4DE8-9A8C-65D08F991A7B}"/>
              </a:ext>
            </a:extLst>
          </p:cNvPr>
          <p:cNvSpPr txBox="1">
            <a:spLocks/>
          </p:cNvSpPr>
          <p:nvPr/>
        </p:nvSpPr>
        <p:spPr>
          <a:xfrm>
            <a:off x="6475644" y="3009175"/>
            <a:ext cx="5400000" cy="2645086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Health hazards and health surveillance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Management of specific hazards;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Consultative arrangements in the local area;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Other Information (multiple slides)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SafeZone App / Safer Community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Training requirements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Information on COVID-19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Your Health and Safety Business Partner</a:t>
            </a:r>
          </a:p>
        </p:txBody>
      </p:sp>
      <p:sp>
        <p:nvSpPr>
          <p:cNvPr id="17" name="Text Placeholder 3">
            <a:extLst>
              <a:ext uri="{FF2B5EF4-FFF2-40B4-BE49-F238E27FC236}">
                <a16:creationId xmlns:a16="http://schemas.microsoft.com/office/drawing/2014/main" id="{F162ED21-2052-4DB5-BC3A-34CDB258B651}"/>
              </a:ext>
            </a:extLst>
          </p:cNvPr>
          <p:cNvSpPr txBox="1">
            <a:spLocks/>
          </p:cNvSpPr>
          <p:nvPr/>
        </p:nvSpPr>
        <p:spPr>
          <a:xfrm>
            <a:off x="316356" y="2759394"/>
            <a:ext cx="11408409" cy="49956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 algn="just">
              <a:buFont typeface="Arial" panose="020B0604020202020204" pitchFamily="34" charset="0"/>
              <a:buChar char="•"/>
            </a:pPr>
            <a:endParaRPr lang="en-AU" sz="1600" dirty="0"/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263775C1-BF10-4B59-B67F-D29A30842895}"/>
              </a:ext>
            </a:extLst>
          </p:cNvPr>
          <p:cNvSpPr txBox="1">
            <a:spLocks/>
          </p:cNvSpPr>
          <p:nvPr/>
        </p:nvSpPr>
        <p:spPr>
          <a:xfrm>
            <a:off x="316355" y="5788736"/>
            <a:ext cx="11408409" cy="74889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/>
            <a:r>
              <a:rPr lang="en-US" sz="1600"/>
              <a:t>Additional information can be found in the Staff Hub: </a:t>
            </a:r>
            <a:r>
              <a:rPr lang="en-US" sz="1600">
                <a:solidFill>
                  <a:srgbClr val="0070C0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https://staff.unimelb.edu.au/human-resources/new-staff</a:t>
            </a:r>
            <a:r>
              <a:rPr lang="en-US" sz="1600"/>
              <a:t>, student portal </a:t>
            </a:r>
            <a:r>
              <a:rPr lang="en-US" sz="1600">
                <a:solidFill>
                  <a:srgbClr val="0070C0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https://students.unimelb.edu.au/</a:t>
            </a:r>
            <a:r>
              <a:rPr lang="en-US" sz="1600">
                <a:solidFill>
                  <a:srgbClr val="0070C0"/>
                </a:solidFill>
              </a:rPr>
              <a:t> </a:t>
            </a:r>
            <a:r>
              <a:rPr lang="en-US" sz="1600"/>
              <a:t>and UoM OHS web page </a:t>
            </a:r>
            <a:r>
              <a:rPr lang="en-US" sz="1600">
                <a:solidFill>
                  <a:srgbClr val="0070C0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https://safety.unimelb.edu.au/</a:t>
            </a:r>
            <a:endParaRPr lang="en-AU" sz="16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8658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C56A91-081F-41E4-87E7-9E3B367C64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Local emergency procedures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400EECB-256D-4928-8544-C708D881F2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6" y="1532414"/>
            <a:ext cx="6855006" cy="4930519"/>
          </a:xfrm>
        </p:spPr>
        <p:txBody>
          <a:bodyPr/>
          <a:lstStyle/>
          <a:p>
            <a:pPr algn="just"/>
            <a:r>
              <a:rPr lang="en-US" sz="1400" dirty="0"/>
              <a:t>Emergency procedures, evacuation diagrams and details of emergency personnel can be found in posters (refer to images) close to emergency exits, this being the East and West end of RBB.</a:t>
            </a:r>
          </a:p>
          <a:p>
            <a:r>
              <a:rPr lang="en-US" sz="1400" dirty="0"/>
              <a:t>The location of the </a:t>
            </a:r>
            <a:r>
              <a:rPr lang="en-US" sz="1400" b="1" dirty="0"/>
              <a:t>first aid kits </a:t>
            </a:r>
            <a:r>
              <a:rPr lang="en-US" sz="1400" dirty="0"/>
              <a:t>in your local areas can also be found in the emergency contact poster and it is depicted with a white cross on a green background:  </a:t>
            </a:r>
          </a:p>
          <a:p>
            <a:endParaRPr lang="en-US" sz="1400" dirty="0">
              <a:highlight>
                <a:srgbClr val="FFFF00"/>
              </a:highlight>
            </a:endParaRPr>
          </a:p>
          <a:p>
            <a:endParaRPr lang="en-US" sz="1400" dirty="0"/>
          </a:p>
          <a:p>
            <a:r>
              <a:rPr lang="en-US" sz="1400" dirty="0"/>
              <a:t>The location of the closest </a:t>
            </a:r>
            <a:r>
              <a:rPr lang="en-US" sz="1400" b="1" dirty="0"/>
              <a:t>Automated External Defibrillator </a:t>
            </a:r>
            <a:r>
              <a:rPr lang="en-US" sz="1400" dirty="0"/>
              <a:t>(AED), typically identified with the below signage can also be found in the emergency contact poster or speak to your building contacts:</a:t>
            </a:r>
          </a:p>
          <a:p>
            <a:endParaRPr lang="en-AU" sz="1400" dirty="0">
              <a:highlight>
                <a:srgbClr val="FFFF00"/>
              </a:highlight>
            </a:endParaRPr>
          </a:p>
          <a:p>
            <a:endParaRPr lang="en-AU" sz="1400" dirty="0">
              <a:highlight>
                <a:srgbClr val="FFFF00"/>
              </a:highlight>
            </a:endParaRPr>
          </a:p>
          <a:p>
            <a:pPr algn="just"/>
            <a:r>
              <a:rPr lang="en-US" sz="1400" dirty="0"/>
              <a:t>If you would like to volunteer to be a local area </a:t>
            </a:r>
            <a:r>
              <a:rPr lang="en-US" sz="1400" dirty="0">
                <a:solidFill>
                  <a:srgbClr val="0070C0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fire warden</a:t>
            </a:r>
            <a:r>
              <a:rPr lang="en-US" sz="1400" dirty="0"/>
              <a:t>, </a:t>
            </a:r>
            <a:r>
              <a:rPr lang="en-US" sz="1400" dirty="0">
                <a:solidFill>
                  <a:srgbClr val="0070C0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First Aider</a:t>
            </a:r>
            <a:r>
              <a:rPr lang="en-US" sz="1400" dirty="0"/>
              <a:t> or </a:t>
            </a:r>
            <a:r>
              <a:rPr lang="en-US" sz="1400" dirty="0">
                <a:solidFill>
                  <a:srgbClr val="0070C0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Mental Health First Aider </a:t>
            </a:r>
            <a:r>
              <a:rPr lang="en-US" sz="1400" dirty="0"/>
              <a:t>please contact your local </a:t>
            </a:r>
            <a:r>
              <a:rPr lang="en-AU" sz="1400" dirty="0">
                <a:cs typeface="Calibri"/>
              </a:rPr>
              <a:t>Health and Safety</a:t>
            </a:r>
            <a:r>
              <a:rPr lang="en-US" sz="1400" dirty="0"/>
              <a:t> Advisor (details at the end of this presentation) for more information.</a:t>
            </a:r>
          </a:p>
          <a:p>
            <a:endParaRPr lang="en-US" sz="1600" dirty="0">
              <a:highlight>
                <a:srgbClr val="FFFF00"/>
              </a:highlight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7FC739-15D2-44EA-A2DD-39AC942AB2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4</a:t>
            </a:fld>
            <a:endParaRPr lang="en-AU" noProof="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CFB33AF-F895-4363-8B62-4DB43950E68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1207" y="2857245"/>
            <a:ext cx="806713" cy="6128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7A2F49F-21BB-4412-85A9-DE6ABA1CFBB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04181" y="4020749"/>
            <a:ext cx="1021064" cy="102106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0881D23-87B9-4F34-A5CB-2319A66B608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744385">
            <a:off x="7217380" y="1147735"/>
            <a:ext cx="2411423" cy="342277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2BD8469-1581-4490-860B-C23DE73BF2C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262852">
            <a:off x="9240805" y="475664"/>
            <a:ext cx="2268513" cy="3222135"/>
          </a:xfrm>
          <a:prstGeom prst="rect">
            <a:avLst/>
          </a:prstGeom>
        </p:spPr>
      </p:pic>
      <p:grpSp>
        <p:nvGrpSpPr>
          <p:cNvPr id="11" name="Group 2">
            <a:extLst>
              <a:ext uri="{FF2B5EF4-FFF2-40B4-BE49-F238E27FC236}">
                <a16:creationId xmlns:a16="http://schemas.microsoft.com/office/drawing/2014/main" id="{F344C421-0CE9-434E-BD11-EAFA53E69AA2}"/>
              </a:ext>
            </a:extLst>
          </p:cNvPr>
          <p:cNvGrpSpPr>
            <a:grpSpLocks/>
          </p:cNvGrpSpPr>
          <p:nvPr/>
        </p:nvGrpSpPr>
        <p:grpSpPr bwMode="auto">
          <a:xfrm>
            <a:off x="316356" y="5731276"/>
            <a:ext cx="7933791" cy="1030172"/>
            <a:chOff x="107016258" y="107690452"/>
            <a:chExt cx="6285521" cy="845820"/>
          </a:xfrm>
        </p:grpSpPr>
        <p:pic>
          <p:nvPicPr>
            <p:cNvPr id="12" name="Picture 3">
              <a:extLst>
                <a:ext uri="{FF2B5EF4-FFF2-40B4-BE49-F238E27FC236}">
                  <a16:creationId xmlns:a16="http://schemas.microsoft.com/office/drawing/2014/main" id="{ABD03A6F-6E08-480F-AC6A-F5F3AE3130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16258" y="107769546"/>
              <a:ext cx="6285521" cy="7132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B9BD5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0000"/>
                    </a:outerShdw>
                  </a:effectLst>
                </a14:hiddenEffects>
              </a:ext>
            </a:extLst>
          </p:spPr>
        </p:pic>
        <p:sp>
          <p:nvSpPr>
            <p:cNvPr id="13" name="Text Box 20">
              <a:extLst>
                <a:ext uri="{FF2B5EF4-FFF2-40B4-BE49-F238E27FC236}">
                  <a16:creationId xmlns:a16="http://schemas.microsoft.com/office/drawing/2014/main" id="{0E6FFBC0-AA02-4720-B4DD-D7AE13B21A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091706" y="107839669"/>
              <a:ext cx="4210073" cy="577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B9BD5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36576" tIns="36576" rIns="36576" bIns="36576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033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Ground Floor (Near Elevators) for both RBB and Psychology Clinic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AU" altLang="en-US" sz="1400" b="1" dirty="0">
                  <a:solidFill>
                    <a:srgbClr val="007033"/>
                  </a:solidFill>
                  <a:latin typeface="Calibri" panose="020F0502020204030204" pitchFamily="34" charset="0"/>
                </a:rPr>
                <a:t>Melbourne Connect – near stairwell (refer to Evacuation diagram)</a:t>
              </a:r>
              <a:endPara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pic>
          <p:nvPicPr>
            <p:cNvPr id="14" name="Picture 5">
              <a:extLst>
                <a:ext uri="{FF2B5EF4-FFF2-40B4-BE49-F238E27FC236}">
                  <a16:creationId xmlns:a16="http://schemas.microsoft.com/office/drawing/2014/main" id="{B1C9B62E-7BA7-438C-B46B-5176FF42BA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23564" y="107894549"/>
              <a:ext cx="481626" cy="4633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B9BD5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0000"/>
                    </a:outerShdw>
                  </a:effectLst>
                </a14:hiddenEffects>
              </a:ext>
            </a:extLst>
          </p:spPr>
        </p:pic>
        <p:sp>
          <p:nvSpPr>
            <p:cNvPr id="15" name="Text Box 19">
              <a:extLst>
                <a:ext uri="{FF2B5EF4-FFF2-40B4-BE49-F238E27FC236}">
                  <a16:creationId xmlns:a16="http://schemas.microsoft.com/office/drawing/2014/main" id="{448AD817-0C74-4601-BD17-17C90481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02774" y="107690452"/>
              <a:ext cx="1231265" cy="845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B9BD5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36576" tIns="36576" rIns="36576" bIns="36576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alt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007033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AED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D38CDD4E-5C9C-4B91-A7D7-F28245F010F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8670" y="3537054"/>
            <a:ext cx="2061849" cy="2947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2357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Emergency Assembly Area</a:t>
            </a:r>
          </a:p>
        </p:txBody>
      </p:sp>
      <p:pic>
        <p:nvPicPr>
          <p:cNvPr id="4" name="Picture 3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30897" y="2111239"/>
            <a:ext cx="6191806" cy="433424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AE7E978-A6CE-42A6-89A5-1CCF502F01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05052" y="1282426"/>
            <a:ext cx="4556917" cy="3187409"/>
          </a:xfrm>
          <a:prstGeom prst="rect">
            <a:avLst/>
          </a:prstGeom>
        </p:spPr>
      </p:pic>
      <p:cxnSp>
        <p:nvCxnSpPr>
          <p:cNvPr id="6" name="Straight Arrow Connector 5"/>
          <p:cNvCxnSpPr>
            <a:cxnSpLocks/>
          </p:cNvCxnSpPr>
          <p:nvPr/>
        </p:nvCxnSpPr>
        <p:spPr bwMode="auto">
          <a:xfrm flipH="1">
            <a:off x="6838462" y="3884246"/>
            <a:ext cx="2336800" cy="789354"/>
          </a:xfrm>
          <a:prstGeom prst="straightConnector1">
            <a:avLst/>
          </a:prstGeom>
          <a:solidFill>
            <a:schemeClr val="accent1"/>
          </a:solidFill>
          <a:ln w="127000" cap="flat" cmpd="sng" algn="ctr">
            <a:solidFill>
              <a:srgbClr val="FFC000"/>
            </a:solidFill>
            <a:prstDash val="solid"/>
            <a:round/>
            <a:headEnd type="oval" w="med" len="med"/>
            <a:tailEnd type="stealth"/>
          </a:ln>
          <a:effectLst/>
        </p:spPr>
      </p:cxnSp>
    </p:spTree>
    <p:extLst>
      <p:ext uri="{BB962C8B-B14F-4D97-AF65-F5344CB8AC3E}">
        <p14:creationId xmlns:p14="http://schemas.microsoft.com/office/powerpoint/2010/main" val="10369760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B7FB59-1F42-4ACF-9F2F-2CF8023C7B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603310"/>
          </a:xfrm>
        </p:spPr>
        <p:txBody>
          <a:bodyPr/>
          <a:lstStyle/>
          <a:p>
            <a:r>
              <a:rPr lang="en-US" dirty="0"/>
              <a:t>Local emergency procedures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D86847-D31F-4328-BD75-E17C9A5FFA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6" y="1532415"/>
            <a:ext cx="11608551" cy="2517071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just"/>
            <a:r>
              <a:rPr lang="en-US" dirty="0"/>
              <a:t>Those with mobility limitations or issues that limit their ability to evacuate the building by the emergency stairs (whether it’s short- or long-term) should have a Personal Emergency Plan (</a:t>
            </a:r>
            <a:r>
              <a:rPr lang="en-US" dirty="0">
                <a:solidFill>
                  <a:srgbClr val="0070C0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PEP</a:t>
            </a:r>
            <a:r>
              <a:rPr lang="en-US" dirty="0"/>
              <a:t>) in place. </a:t>
            </a:r>
          </a:p>
          <a:p>
            <a:pPr algn="just"/>
            <a:r>
              <a:rPr lang="en-US" dirty="0"/>
              <a:t>Your PEP should be sent to your buildings Chief Warden via </a:t>
            </a:r>
            <a:r>
              <a:rPr lang="pl-PL" dirty="0">
                <a:solidFill>
                  <a:schemeClr val="tx2">
                    <a:lumMod val="40000"/>
                    <a:lumOff val="60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enquiry-psych@unimelb.edu.au</a:t>
            </a:r>
            <a:r>
              <a:rPr lang="en-AU" dirty="0">
                <a:solidFill>
                  <a:schemeClr val="tx2">
                    <a:lumMod val="40000"/>
                    <a:lumOff val="60000"/>
                  </a:schemeClr>
                </a:solidFill>
              </a:rPr>
              <a:t> </a:t>
            </a:r>
            <a:r>
              <a:rPr lang="en-US" dirty="0"/>
              <a:t>and to your local area </a:t>
            </a:r>
            <a:r>
              <a:rPr lang="en-AU" dirty="0">
                <a:cs typeface="Calibri"/>
              </a:rPr>
              <a:t>Health and Safety</a:t>
            </a:r>
            <a:r>
              <a:rPr lang="en-US" dirty="0"/>
              <a:t> Advisor (see end of presentation).</a:t>
            </a:r>
          </a:p>
          <a:p>
            <a:endParaRPr lang="en-US" dirty="0"/>
          </a:p>
          <a:p>
            <a:r>
              <a:rPr lang="en-US" dirty="0"/>
              <a:t>Your local area is fitted with the following emergency equipment, refer to local Evacuation Diagram for details: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78935E-6EA6-424D-A6AB-3244BCC0B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6</a:t>
            </a:fld>
            <a:endParaRPr lang="en-AU" noProof="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7AFC3F4-2878-49E0-ADB0-E4150456886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59332" y="4051900"/>
            <a:ext cx="1218296" cy="1224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6D65AA0-8DE1-4D6C-9798-C6FA6EB21613}"/>
              </a:ext>
            </a:extLst>
          </p:cNvPr>
          <p:cNvGrpSpPr/>
          <p:nvPr/>
        </p:nvGrpSpPr>
        <p:grpSpPr>
          <a:xfrm>
            <a:off x="5661640" y="3946909"/>
            <a:ext cx="2616551" cy="1431477"/>
            <a:chOff x="7906265" y="4757283"/>
            <a:chExt cx="2920530" cy="159778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91CED2E-2660-4FD0-A991-7813516C31C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906265" y="4811903"/>
              <a:ext cx="1055318" cy="151200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DF41727C-1EFE-4D2A-8B48-6FB4ADAD861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61583" y="4757283"/>
              <a:ext cx="848317" cy="1597780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7DDEA7E-59EC-4A4C-B1D1-C8A400F1665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016901" y="4967614"/>
              <a:ext cx="809894" cy="1200577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0B0F7687-71C8-4F2E-9771-0C465674AA55}"/>
              </a:ext>
            </a:extLst>
          </p:cNvPr>
          <p:cNvSpPr txBox="1"/>
          <p:nvPr/>
        </p:nvSpPr>
        <p:spPr>
          <a:xfrm>
            <a:off x="470458" y="5387721"/>
            <a:ext cx="10930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Fire alarm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5B8DC3-1DEC-449A-94B3-95E8F866F455}"/>
              </a:ext>
            </a:extLst>
          </p:cNvPr>
          <p:cNvSpPr txBox="1"/>
          <p:nvPr/>
        </p:nvSpPr>
        <p:spPr>
          <a:xfrm>
            <a:off x="2100547" y="5323298"/>
            <a:ext cx="198018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Emergency Door Release Break Glass Alarms</a:t>
            </a:r>
          </a:p>
          <a:p>
            <a:pPr algn="ctr"/>
            <a:r>
              <a:rPr lang="en-AU" sz="1200" i="1" dirty="0"/>
              <a:t>For release of secured doors in the event of an emergency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9F8A4DB1-7911-4957-8D68-32C5DFBCB4D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32512" y="4023443"/>
            <a:ext cx="910479" cy="1278411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5B35CFB-0C24-4A66-A1AB-141609043068}"/>
              </a:ext>
            </a:extLst>
          </p:cNvPr>
          <p:cNvSpPr txBox="1"/>
          <p:nvPr/>
        </p:nvSpPr>
        <p:spPr>
          <a:xfrm>
            <a:off x="4122384" y="5301854"/>
            <a:ext cx="13291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Press to exit door button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C4C91ED-B432-4310-BCAB-8E039931B6F3}"/>
              </a:ext>
            </a:extLst>
          </p:cNvPr>
          <p:cNvSpPr txBox="1"/>
          <p:nvPr/>
        </p:nvSpPr>
        <p:spPr>
          <a:xfrm>
            <a:off x="5516649" y="5323298"/>
            <a:ext cx="29477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Fire extinguishers &amp; fire blanket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64E4DE4-017E-46DE-9E5E-292FA212CFD7}"/>
              </a:ext>
            </a:extLst>
          </p:cNvPr>
          <p:cNvGrpSpPr/>
          <p:nvPr/>
        </p:nvGrpSpPr>
        <p:grpSpPr>
          <a:xfrm>
            <a:off x="8288017" y="4001742"/>
            <a:ext cx="1916374" cy="2151322"/>
            <a:chOff x="5759907" y="3772417"/>
            <a:chExt cx="2245215" cy="2520479"/>
          </a:xfrm>
        </p:grpSpPr>
        <p:pic>
          <p:nvPicPr>
            <p:cNvPr id="18" name="Picture 2" descr="FIRST AID KIT SIGN  --  VARIOUS SIZES SIGN &amp; STICKER OPTIONS  -  SAFETY SIGN">
              <a:extLst>
                <a:ext uri="{FF2B5EF4-FFF2-40B4-BE49-F238E27FC236}">
                  <a16:creationId xmlns:a16="http://schemas.microsoft.com/office/drawing/2014/main" id="{62D914E6-EF3A-4D44-A3E9-218ADB26D1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6445" y="3772417"/>
              <a:ext cx="1112139" cy="141671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8C3B752-26B9-4F20-BEDC-0F32F25316B4}"/>
                </a:ext>
              </a:extLst>
            </p:cNvPr>
            <p:cNvSpPr txBox="1"/>
            <p:nvPr/>
          </p:nvSpPr>
          <p:spPr>
            <a:xfrm>
              <a:off x="5759907" y="5265216"/>
              <a:ext cx="2245215" cy="10276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b="1" dirty="0"/>
                <a:t>First Aid Kits</a:t>
              </a:r>
            </a:p>
            <a:p>
              <a:pPr algn="ctr"/>
              <a:r>
                <a:rPr lang="en-AU" sz="1200" dirty="0"/>
                <a:t>Supplies and equipment for emergency care of an injured person</a:t>
              </a:r>
              <a:endParaRPr lang="en-AU" sz="1200" i="1" dirty="0"/>
            </a:p>
          </p:txBody>
        </p:sp>
      </p:grpSp>
      <p:pic>
        <p:nvPicPr>
          <p:cNvPr id="20" name="Picture Placeholder 4">
            <a:extLst>
              <a:ext uri="{FF2B5EF4-FFF2-40B4-BE49-F238E27FC236}">
                <a16:creationId xmlns:a16="http://schemas.microsoft.com/office/drawing/2014/main" id="{F160354E-B327-4F81-AC6E-09DF3F171857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70458" y="3959931"/>
            <a:ext cx="1200720" cy="1431478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8E6ABAD-93D5-441A-80A7-C36EED9ACC05}"/>
              </a:ext>
            </a:extLst>
          </p:cNvPr>
          <p:cNvSpPr txBox="1"/>
          <p:nvPr/>
        </p:nvSpPr>
        <p:spPr>
          <a:xfrm>
            <a:off x="10138506" y="5295338"/>
            <a:ext cx="1916374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/>
              <a:t>AED</a:t>
            </a:r>
          </a:p>
          <a:p>
            <a:pPr algn="ctr"/>
            <a:r>
              <a:rPr lang="en-AU" sz="1200" dirty="0"/>
              <a:t>Located on ground floor near the elevators</a:t>
            </a:r>
            <a:endParaRPr lang="en-AU" sz="1200" i="1" dirty="0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4BA6772C-AC6D-4BFF-9021-9712F43D9DD8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60886" y="3974148"/>
            <a:ext cx="1260656" cy="1260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809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4" grpId="0"/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3F81BF-3258-423E-8990-4F8024B500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Local considerations to hazard and incident reporting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7AD35E0-85AB-47CF-977F-986E803807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6" y="1358345"/>
            <a:ext cx="11408409" cy="5179281"/>
          </a:xfrm>
        </p:spPr>
        <p:txBody>
          <a:bodyPr vert="horz" lIns="91440" tIns="45720" rIns="91440" bIns="45720" rtlCol="0" anchor="t">
            <a:noAutofit/>
          </a:bodyPr>
          <a:lstStyle/>
          <a:p>
            <a:pPr lvl="0"/>
            <a:r>
              <a:rPr lang="en-AU" sz="1600" dirty="0"/>
              <a:t>Incidents and Hazards are to be reported via UoM’s </a:t>
            </a:r>
            <a:r>
              <a:rPr lang="en-US" sz="1600" dirty="0">
                <a:solidFill>
                  <a:srgbClr val="0070C0"/>
                </a:solidFill>
                <a:cs typeface="Calib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Enterprise Risk Management System (ERMS)</a:t>
            </a:r>
            <a:r>
              <a:rPr lang="en-US" sz="1600" i="1" dirty="0">
                <a:solidFill>
                  <a:srgbClr val="002060"/>
                </a:solidFill>
                <a:cs typeface="Calibri"/>
              </a:rPr>
              <a:t>,</a:t>
            </a:r>
            <a:r>
              <a:rPr lang="en-US" sz="1600" i="1" dirty="0">
                <a:cs typeface="Calibri"/>
              </a:rPr>
              <a:t> </a:t>
            </a:r>
            <a:r>
              <a:rPr lang="en-US" sz="1600" dirty="0">
                <a:cs typeface="Calibri"/>
              </a:rPr>
              <a:t>accessed with a UoM Login and Password.  </a:t>
            </a:r>
          </a:p>
          <a:p>
            <a:pPr lvl="0"/>
            <a:r>
              <a:rPr lang="en-AU" sz="1600" dirty="0"/>
              <a:t>Important to note the following when reporting Incidents and hazards i</a:t>
            </a:r>
            <a:r>
              <a:rPr lang="en-AU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n</a:t>
            </a:r>
            <a:r>
              <a:rPr lang="en-AU" sz="1600" dirty="0">
                <a:solidFill>
                  <a:srgbClr val="00B050"/>
                </a:solidFill>
              </a:rPr>
              <a:t> </a:t>
            </a:r>
            <a:r>
              <a:rPr lang="en-AU" sz="1600" dirty="0"/>
              <a:t>ERMS:</a:t>
            </a:r>
            <a:endParaRPr lang="en-AU" sz="1600" dirty="0">
              <a:cs typeface="Calibri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AU" sz="1600" dirty="0"/>
              <a:t>Location should be entered using the drop-down list function (it is important you select the correct business unit as seen below).</a:t>
            </a: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AU" sz="1600" dirty="0">
                <a:cs typeface="Calibri"/>
              </a:rPr>
              <a:t>If you are reporting incident on behalf of someone unknown, select either student or staff free text and  enter “unknown” in contact details.</a:t>
            </a: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AU" sz="1600" dirty="0"/>
              <a:t>Assign the incident to the most appropriate person to complete an action plan. The system defaults to your supervisor , however you can change that by selecting a different contact by clicking on the magnifying glass icon. (i.e. if the issue involves facilities, assign to the School’s facilities officer </a:t>
            </a:r>
            <a:r>
              <a:rPr lang="pl-PL" sz="1600" dirty="0">
                <a:solidFill>
                  <a:srgbClr val="0070C0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enquiry-psych@unimelb.edu.au</a:t>
            </a:r>
            <a:r>
              <a:rPr lang="en-AU" sz="1600" dirty="0">
                <a:solidFill>
                  <a:srgbClr val="0070C0"/>
                </a:solidFill>
              </a:rPr>
              <a:t>)</a:t>
            </a:r>
          </a:p>
          <a:p>
            <a:pPr algn="just"/>
            <a:r>
              <a:rPr lang="en-US" sz="1600" dirty="0"/>
              <a:t>Note in particular:</a:t>
            </a:r>
          </a:p>
          <a:p>
            <a:pPr marL="342900" indent="-342900" fontAlgn="base">
              <a:buFont typeface="Wingdings" panose="05000000000000000000" pitchFamily="2" charset="2"/>
              <a:buChar char="Ø"/>
            </a:pPr>
            <a:r>
              <a:rPr lang="en-AU" sz="1600" dirty="0"/>
              <a:t>Notify your Supervisor and OHS Advisor of any serious incident or hazard </a:t>
            </a:r>
            <a:r>
              <a:rPr lang="en-AU" sz="1600" u="sng" dirty="0"/>
              <a:t>within 24 hours</a:t>
            </a:r>
            <a:r>
              <a:rPr lang="en-AU" sz="1600" dirty="0"/>
              <a:t> of occurrence. High Consequence incidents MUST be reported </a:t>
            </a:r>
            <a:r>
              <a:rPr lang="en-AU" sz="1600" u="sng" dirty="0"/>
              <a:t>immediately, as potential regulatory reporting may be required.</a:t>
            </a:r>
            <a:r>
              <a:rPr lang="en-AU" sz="1600" dirty="0"/>
              <a:t> ​</a:t>
            </a:r>
          </a:p>
          <a:p>
            <a:pPr lvl="0"/>
            <a:endParaRPr lang="en-AU" sz="1600" dirty="0">
              <a:solidFill>
                <a:srgbClr val="0070C0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1600" dirty="0">
                <a:ea typeface="+mn-lt"/>
                <a:cs typeface="+mn-lt"/>
              </a:rPr>
              <a:t>Definitions of Hazard, Near Miss, Incident and High Consequence incidents can be found via the </a:t>
            </a:r>
            <a:r>
              <a:rPr lang="en-AU" sz="1600" dirty="0">
                <a:solidFill>
                  <a:srgbClr val="0070C0"/>
                </a:solidFill>
                <a:ea typeface="+mn-lt"/>
                <a:cs typeface="+mn-lt"/>
              </a:rPr>
              <a:t>UoM Risk Management Requirements procedure</a:t>
            </a:r>
            <a:r>
              <a:rPr lang="en-AU" sz="1600" dirty="0">
                <a:ea typeface="+mn-lt"/>
                <a:cs typeface="+mn-lt"/>
              </a:rPr>
              <a:t>.</a:t>
            </a:r>
            <a:endParaRPr lang="en-AU" sz="1600" dirty="0">
              <a:solidFill>
                <a:srgbClr val="0070C0"/>
              </a:solidFill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AU" sz="1600" dirty="0"/>
              <a:t>More guidance on how to submit a hazard or incident can be found </a:t>
            </a:r>
            <a:r>
              <a:rPr lang="en-AU" sz="1600" dirty="0">
                <a:solidFill>
                  <a:srgbClr val="0070C0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here</a:t>
            </a:r>
            <a:endParaRPr lang="en-AU" sz="1600" dirty="0">
              <a:solidFill>
                <a:srgbClr val="0070C0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652E057-6E4D-4732-87EF-D05B48C5A6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7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419141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1F6B28D-C5AF-481B-9B53-F501015E14C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AU" dirty="0"/>
              <a:t>Identifier first line</a:t>
            </a:r>
          </a:p>
          <a:p>
            <a:pPr lvl="1"/>
            <a:r>
              <a:rPr lang="en-AU" dirty="0"/>
              <a:t>Second line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E791CF4-2D22-450C-97E0-782DDE1A06C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24462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?mso-contentType ?>
<SharedContentType xmlns="Microsoft.SharePoint.Taxonomy.ContentTypeSync" SourceId="db163b37-248a-4bdb-8038-6e8df1cc47ab" ContentTypeId="0x0101009539F0BE8B7294468FFF5888026FCF32" PreviousValue="false"/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03881352D7E9B44A151FCE2670E0DD9" ma:contentTypeVersion="14" ma:contentTypeDescription="Create a new document." ma:contentTypeScope="" ma:versionID="4a1e6dc650696687a4ae68c64f4ed825">
  <xsd:schema xmlns:xsd="http://www.w3.org/2001/XMLSchema" xmlns:xs="http://www.w3.org/2001/XMLSchema" xmlns:p="http://schemas.microsoft.com/office/2006/metadata/properties" xmlns:ns2="36195a47-fca6-40a8-831c-daf12f2950f6" xmlns:ns3="f435daa9-c919-43d3-9f8b-cb9894e70e26" targetNamespace="http://schemas.microsoft.com/office/2006/metadata/properties" ma:root="true" ma:fieldsID="d3e38d0fb79a8e0a3e4afb3c4584ac9a" ns2:_="" ns3:_="">
    <xsd:import namespace="36195a47-fca6-40a8-831c-daf12f2950f6"/>
    <xsd:import namespace="f435daa9-c919-43d3-9f8b-cb9894e70e2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Date" minOccurs="0"/>
                <xsd:element ref="ns2:MediaServiceDateTaken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MediaServiceLocation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6195a47-fca6-40a8-831c-daf12f2950f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Date" ma:index="11" nillable="true" ma:displayName="Date" ma:format="DateOnly" ma:internalName="Date">
      <xsd:simpleType>
        <xsd:restriction base="dms:DateTime"/>
      </xsd:simpleType>
    </xsd:element>
    <xsd:element name="MediaServiceDateTaken" ma:index="12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lcf76f155ced4ddcb4097134ff3c332f" ma:index="14" nillable="true" ma:taxonomy="true" ma:internalName="lcf76f155ced4ddcb4097134ff3c332f" ma:taxonomyFieldName="MediaServiceImageTags" ma:displayName="Image Tags" ma:readOnly="false" ma:fieldId="{5cf76f15-5ced-4ddc-b409-7134ff3c332f}" ma:taxonomyMulti="true" ma:sspId="db163b37-248a-4bdb-8038-6e8df1cc47a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9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20" nillable="true" ma:displayName="Location" ma:indexed="true" ma:internalName="MediaServiceLocation" ma:readOnly="true">
      <xsd:simpleType>
        <xsd:restriction base="dms:Text"/>
      </xsd:simpleType>
    </xsd:element>
    <xsd:element name="MediaServiceBillingMetadata" ma:index="21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435daa9-c919-43d3-9f8b-cb9894e70e26" elementFormDefault="qualified">
    <xsd:import namespace="http://schemas.microsoft.com/office/2006/documentManagement/types"/>
    <xsd:import namespace="http://schemas.microsoft.com/office/infopath/2007/PartnerControls"/>
    <xsd:element name="TaxCatchAll" ma:index="15" nillable="true" ma:displayName="Taxonomy Catch All Column" ma:hidden="true" ma:list="{5161cf10-dacb-45b9-9398-25ec2465e760}" ma:internalName="TaxCatchAll" ma:showField="CatchAllData" ma:web="f435daa9-c919-43d3-9f8b-cb9894e70e26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Date xmlns="36195a47-fca6-40a8-831c-daf12f2950f6" xsi:nil="true"/>
    <TaxCatchAll xmlns="f435daa9-c919-43d3-9f8b-cb9894e70e26" xsi:nil="true"/>
    <lcf76f155ced4ddcb4097134ff3c332f xmlns="36195a47-fca6-40a8-831c-daf12f2950f6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E6E4C844-4067-4AA1-A827-458AA0A0DBB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B36D451A-A452-44AF-AF14-831710F13208}">
  <ds:schemaRefs>
    <ds:schemaRef ds:uri="Microsoft.SharePoint.Taxonomy.ContentTypeSync"/>
  </ds:schemaRefs>
</ds:datastoreItem>
</file>

<file path=customXml/itemProps3.xml><?xml version="1.0" encoding="utf-8"?>
<ds:datastoreItem xmlns:ds="http://schemas.openxmlformats.org/officeDocument/2006/customXml" ds:itemID="{9CBC4494-511C-4D64-88AE-F5154270D0ED}"/>
</file>

<file path=customXml/itemProps4.xml><?xml version="1.0" encoding="utf-8"?>
<ds:datastoreItem xmlns:ds="http://schemas.openxmlformats.org/officeDocument/2006/customXml" ds:itemID="{7846334E-9331-41B6-B38B-A9239B282272}">
  <ds:schemaRefs>
    <ds:schemaRef ds:uri="75c7c990-c211-4f8a-841b-c8fcbb04cd73"/>
    <ds:schemaRef ds:uri="http://schemas.openxmlformats.org/package/2006/metadata/core-properties"/>
    <ds:schemaRef ds:uri="http://www.w3.org/XML/1998/namespace"/>
    <ds:schemaRef ds:uri="7327b75d-2630-4726-9c4e-813912f58ac8"/>
    <ds:schemaRef ds:uri="f07d8113-1d44-46cb-baa5-a742d0650dfc"/>
    <ds:schemaRef ds:uri="http://purl.org/dc/elements/1.1/"/>
    <ds:schemaRef ds:uri="http://purl.org/dc/terms/"/>
    <ds:schemaRef ds:uri="http://schemas.microsoft.com/office/2006/documentManagement/types"/>
    <ds:schemaRef ds:uri="http://schemas.microsoft.com/office/infopath/2007/PartnerControls"/>
    <ds:schemaRef ds:uri="http://schemas.microsoft.com/office/2006/metadata/properties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 (1)</Template>
  <TotalTime>4146</TotalTime>
  <Words>1295</Words>
  <Application>Microsoft Office PowerPoint</Application>
  <PresentationFormat>Widescreen</PresentationFormat>
  <Paragraphs>126</Paragraphs>
  <Slides>8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8</vt:i4>
      </vt:variant>
    </vt:vector>
  </HeadingPairs>
  <TitlesOfParts>
    <vt:vector size="16" baseType="lpstr">
      <vt:lpstr>Arial</vt:lpstr>
      <vt:lpstr>Calibri</vt:lpstr>
      <vt:lpstr>Georgia</vt:lpstr>
      <vt:lpstr>Source Sans Pro</vt:lpstr>
      <vt:lpstr>Wingdings</vt:lpstr>
      <vt:lpstr>University of Melbourne</vt:lpstr>
      <vt:lpstr>University of Melbourne Patterns</vt:lpstr>
      <vt:lpstr>University of Melbourne-Layout B</vt:lpstr>
      <vt:lpstr>PowerPoint Presentation</vt:lpstr>
      <vt:lpstr>Introduction</vt:lpstr>
      <vt:lpstr>OHS Summary</vt:lpstr>
      <vt:lpstr>Local emergency procedures</vt:lpstr>
      <vt:lpstr>Emergency Assembly Area</vt:lpstr>
      <vt:lpstr>Local emergency procedures</vt:lpstr>
      <vt:lpstr>Local considerations to hazard and incident reporting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Silvia Pasquote Abreu</dc:creator>
  <cp:lastModifiedBy>Swaved Marcinski</cp:lastModifiedBy>
  <cp:revision>4</cp:revision>
  <cp:lastPrinted>2020-01-30T22:59:24Z</cp:lastPrinted>
  <dcterms:created xsi:type="dcterms:W3CDTF">2020-01-09T23:37:06Z</dcterms:created>
  <dcterms:modified xsi:type="dcterms:W3CDTF">2025-02-17T05:59:45Z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0x010100E03881352D7E9B44A151FCE2670E0DD9</vt:lpwstr>
  </property>
</Properties>
</file>