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3" r:id="rId5"/>
  </p:sldMasterIdLst>
  <p:notesMasterIdLst>
    <p:notesMasterId r:id="rId20"/>
  </p:notesMasterIdLst>
  <p:handoutMasterIdLst>
    <p:handoutMasterId r:id="rId21"/>
  </p:handoutMasterIdLst>
  <p:sldIdLst>
    <p:sldId id="370" r:id="rId6"/>
    <p:sldId id="295" r:id="rId7"/>
    <p:sldId id="360" r:id="rId8"/>
    <p:sldId id="296" r:id="rId9"/>
    <p:sldId id="468" r:id="rId10"/>
    <p:sldId id="469" r:id="rId11"/>
    <p:sldId id="470" r:id="rId12"/>
    <p:sldId id="362" r:id="rId13"/>
    <p:sldId id="361" r:id="rId14"/>
    <p:sldId id="453" r:id="rId15"/>
    <p:sldId id="455" r:id="rId16"/>
    <p:sldId id="456" r:id="rId17"/>
    <p:sldId id="353" r:id="rId18"/>
    <p:sldId id="352" r:id="rId19"/>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370"/>
            <p14:sldId id="295"/>
            <p14:sldId id="360"/>
            <p14:sldId id="296"/>
            <p14:sldId id="468"/>
            <p14:sldId id="469"/>
            <p14:sldId id="470"/>
            <p14:sldId id="362"/>
            <p14:sldId id="361"/>
            <p14:sldId id="453"/>
            <p14:sldId id="455"/>
            <p14:sldId id="456"/>
            <p14:sldId id="353"/>
            <p14:sldId id="35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00"/>
    <a:srgbClr val="FFFFFF"/>
    <a:srgbClr val="F2B8D8"/>
    <a:srgbClr val="EB7BBE"/>
    <a:srgbClr val="FFD629"/>
    <a:srgbClr val="EBEBEB"/>
    <a:srgbClr val="4F4C37"/>
    <a:srgbClr val="1E497D"/>
    <a:srgbClr val="8F9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57CED-EBFF-4AF5-A465-E00F357614C8}" v="1" dt="2026-02-19T04:02:01.482"/>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Vo" userId="7f612e2b-66d4-4f4a-ad57-60d198b1563b" providerId="ADAL" clId="{EB0852B9-2F70-46DF-BD73-637630F19D25}"/>
    <pc:docChg chg="custSel delSld modSld sldOrd delMainMaster modSection">
      <pc:chgData name="Judy Vo" userId="7f612e2b-66d4-4f4a-ad57-60d198b1563b" providerId="ADAL" clId="{EB0852B9-2F70-46DF-BD73-637630F19D25}" dt="2026-02-19T04:12:19.598" v="86" actId="47"/>
      <pc:docMkLst>
        <pc:docMk/>
      </pc:docMkLst>
      <pc:sldChg chg="delSp modSp mod">
        <pc:chgData name="Judy Vo" userId="7f612e2b-66d4-4f4a-ad57-60d198b1563b" providerId="ADAL" clId="{EB0852B9-2F70-46DF-BD73-637630F19D25}" dt="2026-02-19T04:02:20.630" v="77"/>
        <pc:sldMkLst>
          <pc:docMk/>
          <pc:sldMk cId="2028119111" sldId="295"/>
        </pc:sldMkLst>
        <pc:spChg chg="del mod">
          <ac:chgData name="Judy Vo" userId="7f612e2b-66d4-4f4a-ad57-60d198b1563b" providerId="ADAL" clId="{EB0852B9-2F70-46DF-BD73-637630F19D25}" dt="2026-02-19T04:02:20.630" v="77"/>
          <ac:spMkLst>
            <pc:docMk/>
            <pc:sldMk cId="2028119111" sldId="295"/>
            <ac:spMk id="13" creationId="{8B436DDB-607C-4F89-75D7-EFCC160D34A4}"/>
          </ac:spMkLst>
        </pc:spChg>
      </pc:sldChg>
      <pc:sldChg chg="del">
        <pc:chgData name="Judy Vo" userId="7f612e2b-66d4-4f4a-ad57-60d198b1563b" providerId="ADAL" clId="{EB0852B9-2F70-46DF-BD73-637630F19D25}" dt="2026-02-19T03:59:23.615" v="3" actId="47"/>
        <pc:sldMkLst>
          <pc:docMk/>
          <pc:sldMk cId="2037842268" sldId="359"/>
        </pc:sldMkLst>
      </pc:sldChg>
      <pc:sldChg chg="modSp mod">
        <pc:chgData name="Judy Vo" userId="7f612e2b-66d4-4f4a-ad57-60d198b1563b" providerId="ADAL" clId="{EB0852B9-2F70-46DF-BD73-637630F19D25}" dt="2026-02-19T04:03:28.115" v="78" actId="20577"/>
        <pc:sldMkLst>
          <pc:docMk/>
          <pc:sldMk cId="1925432837" sldId="360"/>
        </pc:sldMkLst>
        <pc:spChg chg="mod">
          <ac:chgData name="Judy Vo" userId="7f612e2b-66d4-4f4a-ad57-60d198b1563b" providerId="ADAL" clId="{EB0852B9-2F70-46DF-BD73-637630F19D25}" dt="2026-02-19T04:01:49.082" v="70" actId="20577"/>
          <ac:spMkLst>
            <pc:docMk/>
            <pc:sldMk cId="1925432837" sldId="360"/>
            <ac:spMk id="2" creationId="{2764D9D8-8E46-6E9E-01AF-65F8717CCBC2}"/>
          </ac:spMkLst>
        </pc:spChg>
        <pc:spChg chg="mod">
          <ac:chgData name="Judy Vo" userId="7f612e2b-66d4-4f4a-ad57-60d198b1563b" providerId="ADAL" clId="{EB0852B9-2F70-46DF-BD73-637630F19D25}" dt="2026-02-19T04:03:28.115" v="78" actId="20577"/>
          <ac:spMkLst>
            <pc:docMk/>
            <pc:sldMk cId="1925432837" sldId="360"/>
            <ac:spMk id="11" creationId="{A4826703-9D75-D1C9-EDCE-C2F3C93D6424}"/>
          </ac:spMkLst>
        </pc:spChg>
      </pc:sldChg>
      <pc:sldChg chg="modSp mod">
        <pc:chgData name="Judy Vo" userId="7f612e2b-66d4-4f4a-ad57-60d198b1563b" providerId="ADAL" clId="{EB0852B9-2F70-46DF-BD73-637630F19D25}" dt="2026-02-19T03:59:37.698" v="6" actId="20577"/>
        <pc:sldMkLst>
          <pc:docMk/>
          <pc:sldMk cId="3366627233" sldId="370"/>
        </pc:sldMkLst>
        <pc:spChg chg="mod">
          <ac:chgData name="Judy Vo" userId="7f612e2b-66d4-4f4a-ad57-60d198b1563b" providerId="ADAL" clId="{EB0852B9-2F70-46DF-BD73-637630F19D25}" dt="2026-02-19T03:59:37.698" v="6" actId="20577"/>
          <ac:spMkLst>
            <pc:docMk/>
            <pc:sldMk cId="3366627233" sldId="370"/>
            <ac:spMk id="5" creationId="{889F8D41-051F-C121-BF45-D90C272F8EB9}"/>
          </ac:spMkLst>
        </pc:spChg>
      </pc:sldChg>
      <pc:sldChg chg="del">
        <pc:chgData name="Judy Vo" userId="7f612e2b-66d4-4f4a-ad57-60d198b1563b" providerId="ADAL" clId="{EB0852B9-2F70-46DF-BD73-637630F19D25}" dt="2026-02-19T03:59:24.629" v="4" actId="47"/>
        <pc:sldMkLst>
          <pc:docMk/>
          <pc:sldMk cId="2276583222" sldId="378"/>
        </pc:sldMkLst>
      </pc:sldChg>
      <pc:sldChg chg="del modNotesTx">
        <pc:chgData name="Judy Vo" userId="7f612e2b-66d4-4f4a-ad57-60d198b1563b" providerId="ADAL" clId="{EB0852B9-2F70-46DF-BD73-637630F19D25}" dt="2026-02-19T04:12:19.598" v="86" actId="47"/>
        <pc:sldMkLst>
          <pc:docMk/>
          <pc:sldMk cId="2081198016" sldId="460"/>
        </pc:sldMkLst>
      </pc:sldChg>
      <pc:sldChg chg="del">
        <pc:chgData name="Judy Vo" userId="7f612e2b-66d4-4f4a-ad57-60d198b1563b" providerId="ADAL" clId="{EB0852B9-2F70-46DF-BD73-637630F19D25}" dt="2026-02-19T04:12:18.065" v="85" actId="47"/>
        <pc:sldMkLst>
          <pc:docMk/>
          <pc:sldMk cId="1325647773" sldId="466"/>
        </pc:sldMkLst>
      </pc:sldChg>
      <pc:sldChg chg="del ord">
        <pc:chgData name="Judy Vo" userId="7f612e2b-66d4-4f4a-ad57-60d198b1563b" providerId="ADAL" clId="{EB0852B9-2F70-46DF-BD73-637630F19D25}" dt="2026-02-19T03:59:21.781" v="2" actId="47"/>
        <pc:sldMkLst>
          <pc:docMk/>
          <pc:sldMk cId="2224768149" sldId="467"/>
        </pc:sldMkLst>
      </pc:sldChg>
      <pc:sldChg chg="addSp delSp modSp mod">
        <pc:chgData name="Judy Vo" userId="7f612e2b-66d4-4f4a-ad57-60d198b1563b" providerId="ADAL" clId="{EB0852B9-2F70-46DF-BD73-637630F19D25}" dt="2026-02-19T04:04:36.327" v="84" actId="1076"/>
        <pc:sldMkLst>
          <pc:docMk/>
          <pc:sldMk cId="1186806211" sldId="468"/>
        </pc:sldMkLst>
        <pc:picChg chg="add mod">
          <ac:chgData name="Judy Vo" userId="7f612e2b-66d4-4f4a-ad57-60d198b1563b" providerId="ADAL" clId="{EB0852B9-2F70-46DF-BD73-637630F19D25}" dt="2026-02-19T04:04:36.327" v="84" actId="1076"/>
          <ac:picMkLst>
            <pc:docMk/>
            <pc:sldMk cId="1186806211" sldId="468"/>
            <ac:picMk id="4" creationId="{9088DA20-68BF-D3EB-4AAC-AB881DFF1534}"/>
          </ac:picMkLst>
        </pc:picChg>
        <pc:picChg chg="del">
          <ac:chgData name="Judy Vo" userId="7f612e2b-66d4-4f4a-ad57-60d198b1563b" providerId="ADAL" clId="{EB0852B9-2F70-46DF-BD73-637630F19D25}" dt="2026-02-19T04:04:25.815" v="79" actId="478"/>
          <ac:picMkLst>
            <pc:docMk/>
            <pc:sldMk cId="1186806211" sldId="468"/>
            <ac:picMk id="21" creationId="{7C14994C-4412-735B-7130-5AA7A9A7834B}"/>
          </ac:picMkLst>
        </pc:picChg>
      </pc:sldChg>
      <pc:sldMasterChg chg="del delSldLayout">
        <pc:chgData name="Judy Vo" userId="7f612e2b-66d4-4f4a-ad57-60d198b1563b" providerId="ADAL" clId="{EB0852B9-2F70-46DF-BD73-637630F19D25}" dt="2026-02-19T04:12:19.598" v="86" actId="47"/>
        <pc:sldMasterMkLst>
          <pc:docMk/>
          <pc:sldMasterMk cId="961610741" sldId="2147483796"/>
        </pc:sldMasterMkLst>
        <pc:sldLayoutChg chg="del">
          <pc:chgData name="Judy Vo" userId="7f612e2b-66d4-4f4a-ad57-60d198b1563b" providerId="ADAL" clId="{EB0852B9-2F70-46DF-BD73-637630F19D25}" dt="2026-02-19T04:12:19.598" v="86" actId="47"/>
          <pc:sldLayoutMkLst>
            <pc:docMk/>
            <pc:sldMasterMk cId="961610741" sldId="2147483796"/>
            <pc:sldLayoutMk cId="2349981228" sldId="2147483797"/>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2004032195" sldId="2147483798"/>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143676039" sldId="2147483799"/>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027693291" sldId="2147483800"/>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639852559" sldId="2147483801"/>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967018994" sldId="2147483802"/>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366426781" sldId="2147483803"/>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273463681" sldId="2147483804"/>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91947450" sldId="2147483805"/>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561612230" sldId="2147483806"/>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885359535" sldId="2147483807"/>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862624234" sldId="2147483808"/>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2113411587" sldId="2147483809"/>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471785076" sldId="2147483810"/>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413608564" sldId="2147483811"/>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757665552" sldId="2147483812"/>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494377838" sldId="2147483813"/>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559056678" sldId="2147483814"/>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603473628" sldId="2147483815"/>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4114833742" sldId="2147483816"/>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139394765" sldId="2147483817"/>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4274275823" sldId="2147483818"/>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172402627" sldId="2147483819"/>
          </pc:sldLayoutMkLst>
        </pc:sldLayoutChg>
        <pc:sldLayoutChg chg="del">
          <pc:chgData name="Judy Vo" userId="7f612e2b-66d4-4f4a-ad57-60d198b1563b" providerId="ADAL" clId="{EB0852B9-2F70-46DF-BD73-637630F19D25}" dt="2026-02-19T04:12:19.598" v="86" actId="47"/>
          <pc:sldLayoutMkLst>
            <pc:docMk/>
            <pc:sldMasterMk cId="961610741" sldId="2147483796"/>
            <pc:sldLayoutMk cId="3692862420" sldId="21474838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19/02/2026</a:t>
            </a:fld>
            <a:endParaRPr lang="en-AU" sz="100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19/02/2026</a:t>
            </a:fld>
            <a:endParaRPr lang="en-AU"/>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a:t>Click to edit Master text styles</a:t>
            </a:r>
          </a:p>
          <a:p>
            <a:pPr marL="0" lvl="1"/>
            <a:r>
              <a:rPr lang="en-AU" noProof="0"/>
              <a:t>Second level</a:t>
            </a:r>
          </a:p>
          <a:p>
            <a:pPr marL="144000" lvl="2" indent="-144000">
              <a:buFont typeface="Arial" pitchFamily="34" charset="0"/>
              <a:buChar char="•"/>
            </a:pPr>
            <a:r>
              <a:rPr lang="en-AU" noProof="0"/>
              <a:t>Third level</a:t>
            </a:r>
          </a:p>
          <a:p>
            <a:pPr marL="288000" lvl="3" indent="-144000">
              <a:buFont typeface="Arial" pitchFamily="34" charset="0"/>
              <a:buChar char="•"/>
            </a:pPr>
            <a:r>
              <a:rPr lang="en-AU" noProof="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udents.unimelb.edu.au/admin/speci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spcBef>
                <a:spcPts val="400"/>
              </a:spcBef>
            </a:pPr>
            <a:r>
              <a:rPr lang="en-AU" b="1"/>
              <a:t>Stop 1 </a:t>
            </a:r>
            <a:r>
              <a:rPr lang="en-AU"/>
              <a:t>is the home of student services online, on the phone and in person.</a:t>
            </a:r>
          </a:p>
          <a:p>
            <a:pPr>
              <a:spcBef>
                <a:spcPts val="400"/>
              </a:spcBef>
            </a:pPr>
            <a:endParaRPr lang="en-AU"/>
          </a:p>
          <a:p>
            <a:pPr>
              <a:defRPr b="1">
                <a:latin typeface="Trebuchet MS"/>
                <a:ea typeface="Trebuchet MS"/>
                <a:cs typeface="Trebuchet MS"/>
                <a:sym typeface="Trebuchet MS"/>
              </a:defRPr>
            </a:pPr>
            <a:r>
              <a:rPr lang="en-AU"/>
              <a:t>Student cards, fees, special consideration and student equity, disability, housing, etc.</a:t>
            </a:r>
            <a:endParaRPr lang="en-AU" sz="2800">
              <a:latin typeface="Arial"/>
              <a:ea typeface="Arial"/>
              <a:cs typeface="Arial"/>
              <a:sym typeface="Arial"/>
            </a:endParaRPr>
          </a:p>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233015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normAutofit fontScale="92500" lnSpcReduction="10000"/>
          </a:bodyPr>
          <a:lstStyle/>
          <a:p>
            <a:r>
              <a:rPr lang="en-AU" sz="1600" b="1" kern="1200">
                <a:solidFill>
                  <a:schemeClr val="tx1"/>
                </a:solidFill>
                <a:effectLst/>
                <a:latin typeface="+mn-lt"/>
                <a:ea typeface="+mn-ea"/>
                <a:cs typeface="+mn-cs"/>
              </a:rPr>
              <a:t>Census Dates</a:t>
            </a:r>
            <a:r>
              <a:rPr lang="en-AU" sz="1600" kern="1200">
                <a:solidFill>
                  <a:schemeClr val="tx1"/>
                </a:solidFill>
                <a:effectLst/>
                <a:latin typeface="+mn-lt"/>
                <a:ea typeface="+mn-ea"/>
                <a:cs typeface="+mn-cs"/>
              </a:rPr>
              <a:t>: Dates listed on </a:t>
            </a:r>
            <a:r>
              <a:rPr lang="en-AU" sz="1600" kern="1200" err="1">
                <a:solidFill>
                  <a:schemeClr val="tx1"/>
                </a:solidFill>
                <a:effectLst/>
                <a:latin typeface="+mn-lt"/>
                <a:ea typeface="+mn-ea"/>
                <a:cs typeface="+mn-cs"/>
              </a:rPr>
              <a:t>my.unimelb</a:t>
            </a:r>
            <a:r>
              <a:rPr lang="en-AU" sz="1600" kern="1200">
                <a:solidFill>
                  <a:schemeClr val="tx1"/>
                </a:solidFill>
                <a:effectLst/>
                <a:latin typeface="+mn-lt"/>
                <a:ea typeface="+mn-ea"/>
                <a:cs typeface="+mn-cs"/>
              </a:rPr>
              <a:t> and in the handbook entry for each subject. It is your responsibility to be aware of key enrolment and withdrawal dates. </a:t>
            </a:r>
          </a:p>
          <a:p>
            <a:endParaRPr lang="en-AU" sz="1600" kern="1200">
              <a:solidFill>
                <a:schemeClr val="tx1"/>
              </a:solidFill>
              <a:effectLst/>
              <a:latin typeface="+mn-lt"/>
              <a:ea typeface="+mn-ea"/>
              <a:cs typeface="+mn-cs"/>
            </a:endParaRPr>
          </a:p>
          <a:p>
            <a:r>
              <a:rPr lang="en-AU" sz="1600" b="1" kern="1200">
                <a:solidFill>
                  <a:schemeClr val="tx1"/>
                </a:solidFill>
                <a:effectLst/>
                <a:latin typeface="+mn-lt"/>
                <a:ea typeface="+mn-ea"/>
                <a:cs typeface="+mn-cs"/>
              </a:rPr>
              <a:t>Special Consideration: </a:t>
            </a:r>
            <a:r>
              <a:rPr lang="en-AU" sz="1600" kern="1200">
                <a:solidFill>
                  <a:schemeClr val="tx1"/>
                </a:solidFill>
                <a:effectLst/>
                <a:latin typeface="+mn-lt"/>
                <a:ea typeface="+mn-ea"/>
                <a:cs typeface="+mn-cs"/>
              </a:rPr>
              <a:t>You may experience unexpected circumstances that significantly impact your studies, or you may experience ongoing health conditions, or official commitments that require study adjustments to assist you. The University has policies and procedures in place if you need support: </a:t>
            </a:r>
            <a:r>
              <a:rPr lang="en-AU" sz="1600" u="sng" kern="1200">
                <a:solidFill>
                  <a:schemeClr val="tx1"/>
                </a:solidFill>
                <a:effectLst/>
                <a:latin typeface="+mn-lt"/>
                <a:ea typeface="+mn-ea"/>
                <a:cs typeface="+mn-cs"/>
                <a:hlinkClick r:id="rId3"/>
              </a:rPr>
              <a:t>http://students.unimelb.edu.au/admin/special</a:t>
            </a:r>
            <a:r>
              <a:rPr lang="en-AU" sz="1600" kern="1200">
                <a:solidFill>
                  <a:schemeClr val="tx1"/>
                </a:solidFill>
                <a:effectLst/>
                <a:latin typeface="+mn-lt"/>
                <a:ea typeface="+mn-ea"/>
                <a:cs typeface="+mn-cs"/>
              </a:rPr>
              <a:t> </a:t>
            </a:r>
          </a:p>
          <a:p>
            <a:endParaRPr lang="en-AU" sz="1600" kern="1200">
              <a:solidFill>
                <a:schemeClr val="tx1"/>
              </a:solidFill>
              <a:effectLst/>
              <a:latin typeface="+mn-lt"/>
              <a:ea typeface="+mn-ea"/>
              <a:cs typeface="+mn-cs"/>
            </a:endParaRPr>
          </a:p>
          <a:p>
            <a:r>
              <a:rPr lang="en-AU" sz="1600" b="1" kern="1200">
                <a:solidFill>
                  <a:schemeClr val="tx1"/>
                </a:solidFill>
                <a:effectLst/>
                <a:latin typeface="+mn-lt"/>
                <a:ea typeface="+mn-ea"/>
                <a:cs typeface="+mn-cs"/>
              </a:rPr>
              <a:t>Student Advocacy and Health Services: </a:t>
            </a:r>
            <a:r>
              <a:rPr lang="en-AU" sz="1600" kern="1200">
                <a:solidFill>
                  <a:schemeClr val="tx1"/>
                </a:solidFill>
                <a:effectLst/>
                <a:latin typeface="+mn-lt"/>
                <a:ea typeface="+mn-ea"/>
                <a:cs typeface="+mn-cs"/>
              </a:rPr>
              <a:t>The Student Advocacy Service can provide help and discuss the options that might be available if you need to apply, or have applied for, Special Consideration.  The University's Health Service and Counselling and Psychological Services are available to all students.</a:t>
            </a:r>
          </a:p>
          <a:p>
            <a:endParaRPr lang="en-AU"/>
          </a:p>
        </p:txBody>
      </p:sp>
      <p:sp>
        <p:nvSpPr>
          <p:cNvPr id="4" name="Slide Number Placeholder 3"/>
          <p:cNvSpPr>
            <a:spLocks noGrp="1"/>
          </p:cNvSpPr>
          <p:nvPr>
            <p:ph type="sldNum" sz="quarter" idx="5"/>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3668223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Grp="1" noRot="1" noChangeAspect="1" noMove="1" noResize="1" noEditPoints="1" noAdjustHandles="1" noChangeArrowheads="1" noChangeShapeType="1" noCrop="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0" y="14928"/>
            <a:ext cx="12199058" cy="6852171"/>
          </a:xfrm>
          <a:prstGeom prst="rect">
            <a:avLst/>
          </a:prstGeom>
        </p:spPr>
      </p:pic>
      <p:sp>
        <p:nvSpPr>
          <p:cNvPr id="9" name="TextBox 3">
            <a:extLst>
              <a:ext uri="{FF2B5EF4-FFF2-40B4-BE49-F238E27FC236}">
                <a16:creationId xmlns:a16="http://schemas.microsoft.com/office/drawing/2014/main" id="{CBB971FD-D847-BF4C-933A-802E03ED89A8}"/>
              </a:ext>
            </a:extLst>
          </p:cNvPr>
          <p:cNvSpPr txBox="1">
            <a:spLocks noGrp="1" noRot="1" noMove="1" noResize="1" noEditPoints="1" noAdjustHandles="1" noChangeArrowheads="1" noChangeShapeType="1"/>
          </p:cNvSpPr>
          <p:nvPr userDrawn="1"/>
        </p:nvSpPr>
        <p:spPr>
          <a:xfrm>
            <a:off x="875420" y="1628800"/>
            <a:ext cx="10441160" cy="4478149"/>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spcBef>
                <a:spcPts val="1200"/>
              </a:spcBef>
            </a:pPr>
            <a:endParaRPr lang="en-AU" sz="1100" b="0" i="0">
              <a:solidFill>
                <a:schemeClr val="bg1"/>
              </a:solidFill>
              <a:effectLst/>
              <a:latin typeface="+mj-lt"/>
            </a:endParaRPr>
          </a:p>
          <a:p>
            <a:pPr algn="l">
              <a:spcBef>
                <a:spcPts val="1200"/>
              </a:spcBef>
            </a:pPr>
            <a:r>
              <a:rPr lang="en-AU" sz="1600" b="0" i="0">
                <a:solidFill>
                  <a:schemeClr val="bg1"/>
                </a:solidFill>
                <a:effectLst/>
                <a:latin typeface="+mj-lt"/>
              </a:rPr>
              <a:t>The University of Melbourne acknowledges the Traditional Owners of the unceded land on which we work, learn and live: the Wurundjeri Woi-wurrung and Bunurong peoples (Burnley, Fishermans Bend, Parkville, Southbank and Werribee campuses), the Yorta Yorta Nation (Dookie and Shepparton campuses), and the Dja Dja Wurrung people (Creswick campus).</a:t>
            </a:r>
          </a:p>
          <a:p>
            <a:pPr algn="l">
              <a:spcBef>
                <a:spcPts val="1200"/>
              </a:spcBef>
            </a:pPr>
            <a:r>
              <a:rPr lang="en-AU" sz="1600" b="0" i="0">
                <a:solidFill>
                  <a:schemeClr val="bg1"/>
                </a:solidFill>
                <a:effectLst/>
                <a:latin typeface="+mj-lt"/>
              </a:rPr>
              <a:t>The University also acknowledges and is grateful to the Traditional Owners, Elders and Knowledge Holders of all Indigenous nations and clans who have been instrumental in our reconciliation journey.</a:t>
            </a:r>
          </a:p>
          <a:p>
            <a:pPr algn="l">
              <a:spcBef>
                <a:spcPts val="1200"/>
              </a:spcBef>
            </a:pPr>
            <a:r>
              <a:rPr lang="en-AU" sz="1600" b="0" i="0">
                <a:solidFill>
                  <a:schemeClr val="bg1"/>
                </a:solidFill>
                <a:effectLst/>
                <a:latin typeface="+mj-l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a:spcBef>
                <a:spcPts val="1200"/>
              </a:spcBef>
            </a:pPr>
            <a:r>
              <a:rPr lang="en-AU" sz="1600" b="0" i="0">
                <a:solidFill>
                  <a:schemeClr val="bg1"/>
                </a:solidFill>
                <a:effectLst/>
                <a:latin typeface="+mj-l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pPr algn="l">
              <a:spcBef>
                <a:spcPts val="1200"/>
              </a:spcBef>
            </a:pPr>
            <a:r>
              <a:rPr lang="en-AU" sz="1600" b="0" i="0">
                <a:solidFill>
                  <a:schemeClr val="bg1"/>
                </a:solidFill>
                <a:effectLst/>
                <a:latin typeface="+mj-lt"/>
              </a:rPr>
              <a:t>In making this Acknowledgment of Country we commit to respectful and responsible conduct towards all others according to the Traditional lores of this land, particularly at times of formal ceremony.</a:t>
            </a:r>
            <a:endParaRPr lang="en-AU" sz="1600">
              <a:solidFill>
                <a:schemeClr val="bg1"/>
              </a:solidFill>
              <a:latin typeface="+mj-lt"/>
            </a:endParaRPr>
          </a:p>
        </p:txBody>
      </p:sp>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a:effectLst/>
                <a:latin typeface="Calibri" panose="020F0502020204030204" pitchFamily="34" charset="0"/>
                <a:ea typeface="Calibri" panose="020F0502020204030204" pitchFamily="34" charset="0"/>
                <a:cs typeface="Times New Roman" panose="02020603050405020304" pitchFamily="18" charset="0"/>
              </a:rPr>
              <a:t> </a:t>
            </a:r>
            <a:endParaRPr lang="en-AU"/>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a:t>[Collaborator/partner relationship disclaimer]</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a:t>[Copyright, CTA or other information/notices]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(c) The University of Melbourne</a:t>
            </a:r>
            <a:endParaRPr lang="en-AU" sz="130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15455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a:p>
        </p:txBody>
      </p:sp>
    </p:spTree>
    <p:extLst>
      <p:ext uri="{BB962C8B-B14F-4D97-AF65-F5344CB8AC3E}">
        <p14:creationId xmlns:p14="http://schemas.microsoft.com/office/powerpoint/2010/main" val="546547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title</a:t>
            </a:r>
          </a:p>
          <a:p>
            <a:pPr lvl="1"/>
            <a:r>
              <a:rPr lang="en-AU" noProof="0"/>
              <a:t>Two</a:t>
            </a:r>
          </a:p>
          <a:p>
            <a:pPr lvl="2"/>
            <a:r>
              <a:rPr lang="en-AU" noProof="0"/>
              <a:t>Three</a:t>
            </a:r>
          </a:p>
          <a:p>
            <a:pPr lvl="8"/>
            <a:r>
              <a:rPr lang="en-AU" noProof="0"/>
              <a:t>four</a:t>
            </a:r>
          </a:p>
        </p:txBody>
      </p:sp>
      <p:sp>
        <p:nvSpPr>
          <p:cNvPr id="146" name="Text Placeholder 135">
            <a:extLst>
              <a:ext uri="{FF2B5EF4-FFF2-40B4-BE49-F238E27FC236}">
                <a16:creationId xmlns:a16="http://schemas.microsoft.com/office/drawing/2014/main" id="{56E7987E-D425-4641-A476-A2F2AFEFA92C}"/>
              </a:ext>
            </a:extLst>
          </p:cNvPr>
          <p:cNvSpPr>
            <a:spLocks noGrp="1"/>
          </p:cNvSpPr>
          <p:nvPr>
            <p:ph type="body" sz="quarter" idx="16" hasCustomPrompt="1"/>
          </p:nvPr>
        </p:nvSpPr>
        <p:spPr>
          <a:xfrm>
            <a:off x="607255"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grpSp>
        <p:nvGrpSpPr>
          <p:cNvPr id="67" name="Group 4">
            <a:extLst>
              <a:ext uri="{FF2B5EF4-FFF2-40B4-BE49-F238E27FC236}">
                <a16:creationId xmlns:a16="http://schemas.microsoft.com/office/drawing/2014/main" id="{17413FA8-B926-4F79-BE67-4D826E059498}"/>
              </a:ext>
            </a:extLst>
          </p:cNvPr>
          <p:cNvGrpSpPr>
            <a:grpSpLocks noChangeAspect="1"/>
          </p:cNvGrpSpPr>
          <p:nvPr userDrawn="1"/>
        </p:nvGrpSpPr>
        <p:grpSpPr bwMode="auto">
          <a:xfrm>
            <a:off x="421066" y="453777"/>
            <a:ext cx="1662286" cy="1666547"/>
            <a:chOff x="2864" y="1181"/>
            <a:chExt cx="1952" cy="1957"/>
          </a:xfrm>
        </p:grpSpPr>
        <p:sp>
          <p:nvSpPr>
            <p:cNvPr id="68" name="AutoShape 3">
              <a:extLst>
                <a:ext uri="{FF2B5EF4-FFF2-40B4-BE49-F238E27FC236}">
                  <a16:creationId xmlns:a16="http://schemas.microsoft.com/office/drawing/2014/main" id="{67A0898D-5E9C-4ECA-8716-B27BD4E303A7}"/>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69" name="Rectangle 5">
              <a:extLst>
                <a:ext uri="{FF2B5EF4-FFF2-40B4-BE49-F238E27FC236}">
                  <a16:creationId xmlns:a16="http://schemas.microsoft.com/office/drawing/2014/main" id="{239A1E07-3A1C-41F5-92ED-8B3567E0FF12}"/>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0" name="Freeform 6">
              <a:extLst>
                <a:ext uri="{FF2B5EF4-FFF2-40B4-BE49-F238E27FC236}">
                  <a16:creationId xmlns:a16="http://schemas.microsoft.com/office/drawing/2014/main" id="{E9D6C4A4-2B67-4288-817E-9A4BFFCA306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1" name="Freeform 7">
              <a:extLst>
                <a:ext uri="{FF2B5EF4-FFF2-40B4-BE49-F238E27FC236}">
                  <a16:creationId xmlns:a16="http://schemas.microsoft.com/office/drawing/2014/main" id="{6B8D6F90-2C6B-4628-AE61-C65FEE487816}"/>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2" name="Freeform 8">
              <a:extLst>
                <a:ext uri="{FF2B5EF4-FFF2-40B4-BE49-F238E27FC236}">
                  <a16:creationId xmlns:a16="http://schemas.microsoft.com/office/drawing/2014/main" id="{C0E4DAA6-41BC-4FB2-8CF3-65E9131F42E1}"/>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3" name="Freeform 9">
              <a:extLst>
                <a:ext uri="{FF2B5EF4-FFF2-40B4-BE49-F238E27FC236}">
                  <a16:creationId xmlns:a16="http://schemas.microsoft.com/office/drawing/2014/main" id="{2474DAF8-D7A5-411C-A001-70D5A07D88EE}"/>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4" name="Freeform 10">
              <a:extLst>
                <a:ext uri="{FF2B5EF4-FFF2-40B4-BE49-F238E27FC236}">
                  <a16:creationId xmlns:a16="http://schemas.microsoft.com/office/drawing/2014/main" id="{06B8E519-0572-4B3F-9254-9C405ADACCD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5" name="Freeform 11">
              <a:extLst>
                <a:ext uri="{FF2B5EF4-FFF2-40B4-BE49-F238E27FC236}">
                  <a16:creationId xmlns:a16="http://schemas.microsoft.com/office/drawing/2014/main" id="{4DA47499-7EFA-44C7-93C9-40237E640F5E}"/>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6" name="Freeform 12">
              <a:extLst>
                <a:ext uri="{FF2B5EF4-FFF2-40B4-BE49-F238E27FC236}">
                  <a16:creationId xmlns:a16="http://schemas.microsoft.com/office/drawing/2014/main" id="{C8EA471D-6FAF-4C4F-B21D-814C5991B985}"/>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7" name="Freeform 13">
              <a:extLst>
                <a:ext uri="{FF2B5EF4-FFF2-40B4-BE49-F238E27FC236}">
                  <a16:creationId xmlns:a16="http://schemas.microsoft.com/office/drawing/2014/main" id="{BEC055FD-07C4-4F86-A926-EFFCD0E7041A}"/>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8" name="Freeform 14">
              <a:extLst>
                <a:ext uri="{FF2B5EF4-FFF2-40B4-BE49-F238E27FC236}">
                  <a16:creationId xmlns:a16="http://schemas.microsoft.com/office/drawing/2014/main" id="{DBC8C3F1-E782-4E33-8648-C0D9005D2F29}"/>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7" name="Freeform 15">
              <a:extLst>
                <a:ext uri="{FF2B5EF4-FFF2-40B4-BE49-F238E27FC236}">
                  <a16:creationId xmlns:a16="http://schemas.microsoft.com/office/drawing/2014/main" id="{511543D3-2D83-4FA7-A510-0D59ED4DFDA1}"/>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1" name="Freeform 16">
              <a:extLst>
                <a:ext uri="{FF2B5EF4-FFF2-40B4-BE49-F238E27FC236}">
                  <a16:creationId xmlns:a16="http://schemas.microsoft.com/office/drawing/2014/main" id="{5C99A006-6A36-4318-A0F6-FC763AF1FDD6}"/>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2" name="Freeform 17">
              <a:extLst>
                <a:ext uri="{FF2B5EF4-FFF2-40B4-BE49-F238E27FC236}">
                  <a16:creationId xmlns:a16="http://schemas.microsoft.com/office/drawing/2014/main" id="{D65C69B5-F055-4C41-976C-E6733BC98A10}"/>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3" name="Freeform 18">
              <a:extLst>
                <a:ext uri="{FF2B5EF4-FFF2-40B4-BE49-F238E27FC236}">
                  <a16:creationId xmlns:a16="http://schemas.microsoft.com/office/drawing/2014/main" id="{1A3177FB-A0BD-4B08-B181-14A829DF1BFF}"/>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4" name="Freeform 19">
              <a:extLst>
                <a:ext uri="{FF2B5EF4-FFF2-40B4-BE49-F238E27FC236}">
                  <a16:creationId xmlns:a16="http://schemas.microsoft.com/office/drawing/2014/main" id="{3528B336-8FBC-4C1E-B4B2-C99449F8E8B5}"/>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5" name="Freeform 20">
              <a:extLst>
                <a:ext uri="{FF2B5EF4-FFF2-40B4-BE49-F238E27FC236}">
                  <a16:creationId xmlns:a16="http://schemas.microsoft.com/office/drawing/2014/main" id="{BD4F46C1-2FE6-44C8-A55E-45E98246F6D5}"/>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8" name="Rectangle 21">
              <a:extLst>
                <a:ext uri="{FF2B5EF4-FFF2-40B4-BE49-F238E27FC236}">
                  <a16:creationId xmlns:a16="http://schemas.microsoft.com/office/drawing/2014/main" id="{09DD4248-B5EF-40DF-AEE7-8BD9A8A7418A}"/>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9" name="Freeform 22">
              <a:extLst>
                <a:ext uri="{FF2B5EF4-FFF2-40B4-BE49-F238E27FC236}">
                  <a16:creationId xmlns:a16="http://schemas.microsoft.com/office/drawing/2014/main" id="{0EF4CE3A-3112-407D-B00C-337ACD7FDA2F}"/>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0" name="Freeform 23">
              <a:extLst>
                <a:ext uri="{FF2B5EF4-FFF2-40B4-BE49-F238E27FC236}">
                  <a16:creationId xmlns:a16="http://schemas.microsoft.com/office/drawing/2014/main" id="{EEE8532D-E6E7-4BD0-9A45-58E8A1A93DCA}"/>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1" name="Freeform 24">
              <a:extLst>
                <a:ext uri="{FF2B5EF4-FFF2-40B4-BE49-F238E27FC236}">
                  <a16:creationId xmlns:a16="http://schemas.microsoft.com/office/drawing/2014/main" id="{2B2B85B8-C753-425A-ACC5-3B2B2268FEA5}"/>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2" name="Freeform 25">
              <a:extLst>
                <a:ext uri="{FF2B5EF4-FFF2-40B4-BE49-F238E27FC236}">
                  <a16:creationId xmlns:a16="http://schemas.microsoft.com/office/drawing/2014/main" id="{023916B4-1AD7-4055-9353-DB438003EFC6}"/>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3" name="Freeform 26">
              <a:extLst>
                <a:ext uri="{FF2B5EF4-FFF2-40B4-BE49-F238E27FC236}">
                  <a16:creationId xmlns:a16="http://schemas.microsoft.com/office/drawing/2014/main" id="{6D2086AF-BC95-4BE8-AB84-A66F4C80A6D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4" name="Freeform 27">
              <a:extLst>
                <a:ext uri="{FF2B5EF4-FFF2-40B4-BE49-F238E27FC236}">
                  <a16:creationId xmlns:a16="http://schemas.microsoft.com/office/drawing/2014/main" id="{E7A147C6-9FDA-4D95-A42A-92861D17D69A}"/>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5" name="Freeform 28">
              <a:extLst>
                <a:ext uri="{FF2B5EF4-FFF2-40B4-BE49-F238E27FC236}">
                  <a16:creationId xmlns:a16="http://schemas.microsoft.com/office/drawing/2014/main" id="{45D5BF2A-EF85-417C-B03F-30CEAE118D7D}"/>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6" name="Freeform 29">
              <a:extLst>
                <a:ext uri="{FF2B5EF4-FFF2-40B4-BE49-F238E27FC236}">
                  <a16:creationId xmlns:a16="http://schemas.microsoft.com/office/drawing/2014/main" id="{795098EC-2ACB-4C39-AA2D-A12FF06BA72A}"/>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7" name="Freeform 30">
              <a:extLst>
                <a:ext uri="{FF2B5EF4-FFF2-40B4-BE49-F238E27FC236}">
                  <a16:creationId xmlns:a16="http://schemas.microsoft.com/office/drawing/2014/main" id="{447048D5-71A3-4A33-9E51-0388E2EC900F}"/>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8" name="Freeform 31">
              <a:extLst>
                <a:ext uri="{FF2B5EF4-FFF2-40B4-BE49-F238E27FC236}">
                  <a16:creationId xmlns:a16="http://schemas.microsoft.com/office/drawing/2014/main" id="{5866A8C0-C096-47DA-9C8E-D82E74E47906}"/>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9" name="Freeform 32">
              <a:extLst>
                <a:ext uri="{FF2B5EF4-FFF2-40B4-BE49-F238E27FC236}">
                  <a16:creationId xmlns:a16="http://schemas.microsoft.com/office/drawing/2014/main" id="{4B91E936-1F6C-4BAE-9F8C-2A198926D735}"/>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0" name="Freeform 34">
              <a:extLst>
                <a:ext uri="{FF2B5EF4-FFF2-40B4-BE49-F238E27FC236}">
                  <a16:creationId xmlns:a16="http://schemas.microsoft.com/office/drawing/2014/main" id="{88823701-A9F3-4323-AD0C-A2AD4BE0B93E}"/>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1" name="Freeform 35">
              <a:extLst>
                <a:ext uri="{FF2B5EF4-FFF2-40B4-BE49-F238E27FC236}">
                  <a16:creationId xmlns:a16="http://schemas.microsoft.com/office/drawing/2014/main" id="{C495104A-F915-4B0C-961E-EF42EEA3C8FB}"/>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2" name="Freeform 36">
              <a:extLst>
                <a:ext uri="{FF2B5EF4-FFF2-40B4-BE49-F238E27FC236}">
                  <a16:creationId xmlns:a16="http://schemas.microsoft.com/office/drawing/2014/main" id="{6A51DB3B-303A-4D1F-A5E4-A76D700245E2}"/>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3" name="Freeform 37">
              <a:extLst>
                <a:ext uri="{FF2B5EF4-FFF2-40B4-BE49-F238E27FC236}">
                  <a16:creationId xmlns:a16="http://schemas.microsoft.com/office/drawing/2014/main" id="{E2E2D34A-EEA4-4A9C-81F3-B794F5CEFE15}"/>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4" name="Freeform 38">
              <a:extLst>
                <a:ext uri="{FF2B5EF4-FFF2-40B4-BE49-F238E27FC236}">
                  <a16:creationId xmlns:a16="http://schemas.microsoft.com/office/drawing/2014/main" id="{8B3BECFC-710D-46F1-96FF-B5371F927C1D}"/>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5" name="Freeform 39">
              <a:extLst>
                <a:ext uri="{FF2B5EF4-FFF2-40B4-BE49-F238E27FC236}">
                  <a16:creationId xmlns:a16="http://schemas.microsoft.com/office/drawing/2014/main" id="{90665531-8DF2-4759-B8DB-FEF6D91D48E2}"/>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6" name="Freeform 40">
              <a:extLst>
                <a:ext uri="{FF2B5EF4-FFF2-40B4-BE49-F238E27FC236}">
                  <a16:creationId xmlns:a16="http://schemas.microsoft.com/office/drawing/2014/main" id="{26F566F5-E589-4F94-81DD-DD2CA39F8557}"/>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7" name="Freeform 41">
              <a:extLst>
                <a:ext uri="{FF2B5EF4-FFF2-40B4-BE49-F238E27FC236}">
                  <a16:creationId xmlns:a16="http://schemas.microsoft.com/office/drawing/2014/main" id="{AD2F1B90-FBA5-468A-ADE5-6AF4A8487097}"/>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8" name="Freeform 42">
              <a:extLst>
                <a:ext uri="{FF2B5EF4-FFF2-40B4-BE49-F238E27FC236}">
                  <a16:creationId xmlns:a16="http://schemas.microsoft.com/office/drawing/2014/main" id="{2FD588FF-B434-4865-9645-F295045E86D6}"/>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9" name="Freeform 43">
              <a:extLst>
                <a:ext uri="{FF2B5EF4-FFF2-40B4-BE49-F238E27FC236}">
                  <a16:creationId xmlns:a16="http://schemas.microsoft.com/office/drawing/2014/main" id="{19302DA6-B22F-4EF5-A69A-ABD9063A84FF}"/>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0" name="Freeform 44">
              <a:extLst>
                <a:ext uri="{FF2B5EF4-FFF2-40B4-BE49-F238E27FC236}">
                  <a16:creationId xmlns:a16="http://schemas.microsoft.com/office/drawing/2014/main" id="{FE7EC85F-4555-4FCA-8CCD-19C42F488E4D}"/>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1" name="Freeform 45">
              <a:extLst>
                <a:ext uri="{FF2B5EF4-FFF2-40B4-BE49-F238E27FC236}">
                  <a16:creationId xmlns:a16="http://schemas.microsoft.com/office/drawing/2014/main" id="{1962168F-4DE0-46A6-8EFD-C4A1BA3751FC}"/>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2" name="Freeform 46">
              <a:extLst>
                <a:ext uri="{FF2B5EF4-FFF2-40B4-BE49-F238E27FC236}">
                  <a16:creationId xmlns:a16="http://schemas.microsoft.com/office/drawing/2014/main" id="{7B9E10B1-1CAA-4E4C-B256-1BA034A29264}"/>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3" name="Freeform 47">
              <a:extLst>
                <a:ext uri="{FF2B5EF4-FFF2-40B4-BE49-F238E27FC236}">
                  <a16:creationId xmlns:a16="http://schemas.microsoft.com/office/drawing/2014/main" id="{A8D8148A-C053-4A37-844E-75EF04169079}"/>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4" name="Freeform 48">
              <a:extLst>
                <a:ext uri="{FF2B5EF4-FFF2-40B4-BE49-F238E27FC236}">
                  <a16:creationId xmlns:a16="http://schemas.microsoft.com/office/drawing/2014/main" id="{A20CEF9E-743B-4F98-9FF0-EBBBC4FEB207}"/>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5" name="Freeform 49">
              <a:extLst>
                <a:ext uri="{FF2B5EF4-FFF2-40B4-BE49-F238E27FC236}">
                  <a16:creationId xmlns:a16="http://schemas.microsoft.com/office/drawing/2014/main" id="{B790B20E-FD43-462D-8007-EC2B15D8FCFA}"/>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6" name="Freeform 50">
              <a:extLst>
                <a:ext uri="{FF2B5EF4-FFF2-40B4-BE49-F238E27FC236}">
                  <a16:creationId xmlns:a16="http://schemas.microsoft.com/office/drawing/2014/main" id="{3DCCF01C-7444-4B23-BDF1-D8027642EA28}"/>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7" name="Freeform 51">
              <a:extLst>
                <a:ext uri="{FF2B5EF4-FFF2-40B4-BE49-F238E27FC236}">
                  <a16:creationId xmlns:a16="http://schemas.microsoft.com/office/drawing/2014/main" id="{9C1F7A58-7A43-4EF6-8310-FC2223E34915}"/>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8" name="Freeform 52">
              <a:extLst>
                <a:ext uri="{FF2B5EF4-FFF2-40B4-BE49-F238E27FC236}">
                  <a16:creationId xmlns:a16="http://schemas.microsoft.com/office/drawing/2014/main" id="{CFADC32E-9FC7-4E6E-842D-E7A407A371B4}"/>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9" name="Freeform 53">
              <a:extLst>
                <a:ext uri="{FF2B5EF4-FFF2-40B4-BE49-F238E27FC236}">
                  <a16:creationId xmlns:a16="http://schemas.microsoft.com/office/drawing/2014/main" id="{D5B27FA2-8D3C-408A-9480-A049E6D384D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0" name="Freeform 54">
              <a:extLst>
                <a:ext uri="{FF2B5EF4-FFF2-40B4-BE49-F238E27FC236}">
                  <a16:creationId xmlns:a16="http://schemas.microsoft.com/office/drawing/2014/main" id="{1FE7A3D8-FB06-4617-BFC5-9D2DCCA8ABFD}"/>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1" name="Freeform 55">
              <a:extLst>
                <a:ext uri="{FF2B5EF4-FFF2-40B4-BE49-F238E27FC236}">
                  <a16:creationId xmlns:a16="http://schemas.microsoft.com/office/drawing/2014/main" id="{465E4A38-A19E-4A38-8E8A-A82D12FA566B}"/>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2" name="Freeform 56">
              <a:extLst>
                <a:ext uri="{FF2B5EF4-FFF2-40B4-BE49-F238E27FC236}">
                  <a16:creationId xmlns:a16="http://schemas.microsoft.com/office/drawing/2014/main" id="{A1F24538-62EE-43F6-AFF0-9E5AC6235F23}"/>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3" name="Freeform 57">
              <a:extLst>
                <a:ext uri="{FF2B5EF4-FFF2-40B4-BE49-F238E27FC236}">
                  <a16:creationId xmlns:a16="http://schemas.microsoft.com/office/drawing/2014/main" id="{E45D68DF-3FB9-4397-9E42-B8F0FD2CBC41}"/>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4" name="Freeform 58">
              <a:extLst>
                <a:ext uri="{FF2B5EF4-FFF2-40B4-BE49-F238E27FC236}">
                  <a16:creationId xmlns:a16="http://schemas.microsoft.com/office/drawing/2014/main" id="{A559BEA7-D8F9-48FE-8B9C-D2CC236311E5}"/>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5" name="Freeform 59">
              <a:extLst>
                <a:ext uri="{FF2B5EF4-FFF2-40B4-BE49-F238E27FC236}">
                  <a16:creationId xmlns:a16="http://schemas.microsoft.com/office/drawing/2014/main" id="{00C3857F-D388-4662-B791-624CEA2D4E4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6" name="Freeform 60">
              <a:extLst>
                <a:ext uri="{FF2B5EF4-FFF2-40B4-BE49-F238E27FC236}">
                  <a16:creationId xmlns:a16="http://schemas.microsoft.com/office/drawing/2014/main" id="{509EDC47-72F4-4A73-A0DC-EFEEA7F78BF5}"/>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7" name="Freeform 61">
              <a:extLst>
                <a:ext uri="{FF2B5EF4-FFF2-40B4-BE49-F238E27FC236}">
                  <a16:creationId xmlns:a16="http://schemas.microsoft.com/office/drawing/2014/main" id="{82FD3E03-FA3C-47B4-A46E-1FDBD51C45CF}"/>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8" name="Freeform 62">
              <a:extLst>
                <a:ext uri="{FF2B5EF4-FFF2-40B4-BE49-F238E27FC236}">
                  <a16:creationId xmlns:a16="http://schemas.microsoft.com/office/drawing/2014/main" id="{B71695B0-B6B0-40D5-8FAF-58EC726C64E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66" name="Picture Placeholder 138">
            <a:extLst>
              <a:ext uri="{FF2B5EF4-FFF2-40B4-BE49-F238E27FC236}">
                <a16:creationId xmlns:a16="http://schemas.microsoft.com/office/drawing/2014/main" id="{F66FA02B-43F8-442C-A7E5-0D31D41E9CEF}"/>
              </a:ext>
            </a:extLst>
          </p:cNvPr>
          <p:cNvSpPr>
            <a:spLocks noGrp="1"/>
          </p:cNvSpPr>
          <p:nvPr>
            <p:ph type="pic" sz="quarter" idx="13" hasCustomPrompt="1"/>
          </p:nvPr>
        </p:nvSpPr>
        <p:spPr>
          <a:xfrm>
            <a:off x="6272241" y="1030147"/>
            <a:ext cx="5919758" cy="5825419"/>
          </a:xfrm>
          <a:custGeom>
            <a:avLst/>
            <a:gdLst>
              <a:gd name="connsiteX0" fmla="*/ 5919758 w 5919758"/>
              <a:gd name="connsiteY0" fmla="*/ 0 h 5825419"/>
              <a:gd name="connsiteX1" fmla="*/ 5919758 w 5919758"/>
              <a:gd name="connsiteY1" fmla="*/ 5825419 h 5825419"/>
              <a:gd name="connsiteX2" fmla="*/ 1120273 w 5919758"/>
              <a:gd name="connsiteY2" fmla="*/ 5825419 h 5825419"/>
              <a:gd name="connsiteX3" fmla="*/ 0 w 5919758"/>
              <a:gd name="connsiteY3" fmla="*/ 1588036 h 5825419"/>
            </a:gdLst>
            <a:ahLst/>
            <a:cxnLst>
              <a:cxn ang="0">
                <a:pos x="connsiteX0" y="connsiteY0"/>
              </a:cxn>
              <a:cxn ang="0">
                <a:pos x="connsiteX1" y="connsiteY1"/>
              </a:cxn>
              <a:cxn ang="0">
                <a:pos x="connsiteX2" y="connsiteY2"/>
              </a:cxn>
              <a:cxn ang="0">
                <a:pos x="connsiteX3" y="connsiteY3"/>
              </a:cxn>
            </a:cxnLst>
            <a:rect l="l" t="t" r="r" b="b"/>
            <a:pathLst>
              <a:path w="5919758" h="5825419">
                <a:moveTo>
                  <a:pt x="5919758" y="0"/>
                </a:moveTo>
                <a:lnTo>
                  <a:pt x="5919758" y="5825419"/>
                </a:lnTo>
                <a:lnTo>
                  <a:pt x="1120273" y="5825419"/>
                </a:lnTo>
                <a:lnTo>
                  <a:pt x="0" y="1588036"/>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a:t>Click central icon to add picture or pattern</a:t>
            </a:r>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500063" y="5394937"/>
            <a:ext cx="477220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Tree>
    <p:extLst>
      <p:ext uri="{BB962C8B-B14F-4D97-AF65-F5344CB8AC3E}">
        <p14:creationId xmlns:p14="http://schemas.microsoft.com/office/powerpoint/2010/main" val="1579412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title</a:t>
            </a:r>
          </a:p>
          <a:p>
            <a:pPr lvl="1"/>
            <a:r>
              <a:rPr lang="en-AU" noProof="0"/>
              <a:t>Two</a:t>
            </a:r>
          </a:p>
          <a:p>
            <a:pPr lvl="2"/>
            <a:r>
              <a:rPr lang="en-AU" noProof="0"/>
              <a:t>Three</a:t>
            </a:r>
          </a:p>
          <a:p>
            <a:pPr lvl="8"/>
            <a:r>
              <a:rPr lang="en-AU" noProof="0"/>
              <a:t>four</a:t>
            </a:r>
          </a:p>
        </p:txBody>
      </p:sp>
      <p:sp>
        <p:nvSpPr>
          <p:cNvPr id="75" name="Text Placeholder 140">
            <a:extLst>
              <a:ext uri="{FF2B5EF4-FFF2-40B4-BE49-F238E27FC236}">
                <a16:creationId xmlns:a16="http://schemas.microsoft.com/office/drawing/2014/main" id="{F8C9875D-6ED4-4691-B4EE-6BE289CEFD87}"/>
              </a:ext>
            </a:extLst>
          </p:cNvPr>
          <p:cNvSpPr>
            <a:spLocks noGrp="1"/>
          </p:cNvSpPr>
          <p:nvPr>
            <p:ph type="body" sz="quarter" idx="17" hasCustomPrompt="1"/>
          </p:nvPr>
        </p:nvSpPr>
        <p:spPr>
          <a:xfrm>
            <a:off x="500062" y="5394937"/>
            <a:ext cx="4772203"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10" name="Picture Placeholder 138">
            <a:extLst>
              <a:ext uri="{FF2B5EF4-FFF2-40B4-BE49-F238E27FC236}">
                <a16:creationId xmlns:a16="http://schemas.microsoft.com/office/drawing/2014/main" id="{D91BA0D4-62CE-4418-96F2-0B48EF32B9D3}"/>
              </a:ext>
            </a:extLst>
          </p:cNvPr>
          <p:cNvSpPr>
            <a:spLocks noGrp="1"/>
          </p:cNvSpPr>
          <p:nvPr>
            <p:ph type="pic" sz="quarter" idx="13" hasCustomPrompt="1"/>
          </p:nvPr>
        </p:nvSpPr>
        <p:spPr>
          <a:xfrm>
            <a:off x="6272241" y="1030147"/>
            <a:ext cx="5919758" cy="5825419"/>
          </a:xfrm>
          <a:custGeom>
            <a:avLst/>
            <a:gdLst>
              <a:gd name="connsiteX0" fmla="*/ 5919758 w 5919758"/>
              <a:gd name="connsiteY0" fmla="*/ 0 h 5825419"/>
              <a:gd name="connsiteX1" fmla="*/ 5919758 w 5919758"/>
              <a:gd name="connsiteY1" fmla="*/ 5825419 h 5825419"/>
              <a:gd name="connsiteX2" fmla="*/ 1120273 w 5919758"/>
              <a:gd name="connsiteY2" fmla="*/ 5825419 h 5825419"/>
              <a:gd name="connsiteX3" fmla="*/ 0 w 5919758"/>
              <a:gd name="connsiteY3" fmla="*/ 1588036 h 5825419"/>
            </a:gdLst>
            <a:ahLst/>
            <a:cxnLst>
              <a:cxn ang="0">
                <a:pos x="connsiteX0" y="connsiteY0"/>
              </a:cxn>
              <a:cxn ang="0">
                <a:pos x="connsiteX1" y="connsiteY1"/>
              </a:cxn>
              <a:cxn ang="0">
                <a:pos x="connsiteX2" y="connsiteY2"/>
              </a:cxn>
              <a:cxn ang="0">
                <a:pos x="connsiteX3" y="connsiteY3"/>
              </a:cxn>
            </a:cxnLst>
            <a:rect l="l" t="t" r="r" b="b"/>
            <a:pathLst>
              <a:path w="5919758" h="5825419">
                <a:moveTo>
                  <a:pt x="5919758" y="0"/>
                </a:moveTo>
                <a:lnTo>
                  <a:pt x="5919758" y="5825419"/>
                </a:lnTo>
                <a:lnTo>
                  <a:pt x="1120273" y="5825419"/>
                </a:lnTo>
                <a:lnTo>
                  <a:pt x="0" y="1588036"/>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a:t>Click central icon to add picture or pattern</a:t>
            </a:r>
          </a:p>
        </p:txBody>
      </p:sp>
      <p:grpSp>
        <p:nvGrpSpPr>
          <p:cNvPr id="70" name="Group 4">
            <a:extLst>
              <a:ext uri="{FF2B5EF4-FFF2-40B4-BE49-F238E27FC236}">
                <a16:creationId xmlns:a16="http://schemas.microsoft.com/office/drawing/2014/main" id="{3AFBB0F5-5EB0-405F-9812-3F6111C207C6}"/>
              </a:ext>
            </a:extLst>
          </p:cNvPr>
          <p:cNvGrpSpPr>
            <a:grpSpLocks noChangeAspect="1"/>
          </p:cNvGrpSpPr>
          <p:nvPr userDrawn="1"/>
        </p:nvGrpSpPr>
        <p:grpSpPr bwMode="auto">
          <a:xfrm>
            <a:off x="607255" y="616633"/>
            <a:ext cx="1440000" cy="1443689"/>
            <a:chOff x="2864" y="1181"/>
            <a:chExt cx="1952" cy="1957"/>
          </a:xfrm>
        </p:grpSpPr>
        <p:sp>
          <p:nvSpPr>
            <p:cNvPr id="72" name="AutoShape 3">
              <a:extLst>
                <a:ext uri="{FF2B5EF4-FFF2-40B4-BE49-F238E27FC236}">
                  <a16:creationId xmlns:a16="http://schemas.microsoft.com/office/drawing/2014/main" id="{EE348DCA-F65E-472C-8E94-01A3FE818BC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3" name="Rectangle 5">
              <a:extLst>
                <a:ext uri="{FF2B5EF4-FFF2-40B4-BE49-F238E27FC236}">
                  <a16:creationId xmlns:a16="http://schemas.microsoft.com/office/drawing/2014/main" id="{43ED83A1-CC4D-42EA-8ABE-37ED66A6485E}"/>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6" name="Freeform 6">
              <a:extLst>
                <a:ext uri="{FF2B5EF4-FFF2-40B4-BE49-F238E27FC236}">
                  <a16:creationId xmlns:a16="http://schemas.microsoft.com/office/drawing/2014/main" id="{C14D3AFF-4015-4ADB-AB21-B4EADD0CA39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7" name="Freeform 7">
              <a:extLst>
                <a:ext uri="{FF2B5EF4-FFF2-40B4-BE49-F238E27FC236}">
                  <a16:creationId xmlns:a16="http://schemas.microsoft.com/office/drawing/2014/main" id="{338B28A6-DBB6-499A-9175-D30CDBFB65D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8" name="Freeform 8">
              <a:extLst>
                <a:ext uri="{FF2B5EF4-FFF2-40B4-BE49-F238E27FC236}">
                  <a16:creationId xmlns:a16="http://schemas.microsoft.com/office/drawing/2014/main" id="{B4F42473-3AD2-48CF-9DF2-688A050792D6}"/>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9" name="Freeform 9">
              <a:extLst>
                <a:ext uri="{FF2B5EF4-FFF2-40B4-BE49-F238E27FC236}">
                  <a16:creationId xmlns:a16="http://schemas.microsoft.com/office/drawing/2014/main" id="{4CFCC169-6EE2-4286-8FE4-D99450A4434D}"/>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0" name="Freeform 10">
              <a:extLst>
                <a:ext uri="{FF2B5EF4-FFF2-40B4-BE49-F238E27FC236}">
                  <a16:creationId xmlns:a16="http://schemas.microsoft.com/office/drawing/2014/main" id="{9D240A6C-65D8-4404-BD21-34BFC830B98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1" name="Freeform 11">
              <a:extLst>
                <a:ext uri="{FF2B5EF4-FFF2-40B4-BE49-F238E27FC236}">
                  <a16:creationId xmlns:a16="http://schemas.microsoft.com/office/drawing/2014/main" id="{D2693798-E801-4A01-899D-3526F4E67924}"/>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2" name="Freeform 12">
              <a:extLst>
                <a:ext uri="{FF2B5EF4-FFF2-40B4-BE49-F238E27FC236}">
                  <a16:creationId xmlns:a16="http://schemas.microsoft.com/office/drawing/2014/main" id="{285079AC-870B-48A5-93B9-BCEBA2C1494A}"/>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3" name="Freeform 13">
              <a:extLst>
                <a:ext uri="{FF2B5EF4-FFF2-40B4-BE49-F238E27FC236}">
                  <a16:creationId xmlns:a16="http://schemas.microsoft.com/office/drawing/2014/main" id="{999F3F9A-C895-4189-8520-0793CCCD0BFA}"/>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4" name="Freeform 14">
              <a:extLst>
                <a:ext uri="{FF2B5EF4-FFF2-40B4-BE49-F238E27FC236}">
                  <a16:creationId xmlns:a16="http://schemas.microsoft.com/office/drawing/2014/main" id="{5161D696-7B40-4240-8A0E-23B94BADBCDC}"/>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5" name="Freeform 15">
              <a:extLst>
                <a:ext uri="{FF2B5EF4-FFF2-40B4-BE49-F238E27FC236}">
                  <a16:creationId xmlns:a16="http://schemas.microsoft.com/office/drawing/2014/main" id="{4C75893E-D358-44AC-A3CF-2EED9778A456}"/>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6" name="Freeform 16">
              <a:extLst>
                <a:ext uri="{FF2B5EF4-FFF2-40B4-BE49-F238E27FC236}">
                  <a16:creationId xmlns:a16="http://schemas.microsoft.com/office/drawing/2014/main" id="{7637E8F0-D81C-476F-8F8E-D9920CB899EE}"/>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7" name="Freeform 17">
              <a:extLst>
                <a:ext uri="{FF2B5EF4-FFF2-40B4-BE49-F238E27FC236}">
                  <a16:creationId xmlns:a16="http://schemas.microsoft.com/office/drawing/2014/main" id="{871A423F-334B-41DD-AB12-69F4222E2B48}"/>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8" name="Freeform 18">
              <a:extLst>
                <a:ext uri="{FF2B5EF4-FFF2-40B4-BE49-F238E27FC236}">
                  <a16:creationId xmlns:a16="http://schemas.microsoft.com/office/drawing/2014/main" id="{F58C111E-E1E0-495A-B19E-19C23BC04A4D}"/>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9" name="Freeform 19">
              <a:extLst>
                <a:ext uri="{FF2B5EF4-FFF2-40B4-BE49-F238E27FC236}">
                  <a16:creationId xmlns:a16="http://schemas.microsoft.com/office/drawing/2014/main" id="{C13C60D4-33A1-4116-A310-C2D5DDC4EEC0}"/>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0" name="Freeform 20">
              <a:extLst>
                <a:ext uri="{FF2B5EF4-FFF2-40B4-BE49-F238E27FC236}">
                  <a16:creationId xmlns:a16="http://schemas.microsoft.com/office/drawing/2014/main" id="{A48538EB-0D4D-49B9-BDCF-9D922353F70E}"/>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1" name="Rectangle 21">
              <a:extLst>
                <a:ext uri="{FF2B5EF4-FFF2-40B4-BE49-F238E27FC236}">
                  <a16:creationId xmlns:a16="http://schemas.microsoft.com/office/drawing/2014/main" id="{1487FAD7-88D3-4A87-99A7-7B072B555F45}"/>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2" name="Freeform 22">
              <a:extLst>
                <a:ext uri="{FF2B5EF4-FFF2-40B4-BE49-F238E27FC236}">
                  <a16:creationId xmlns:a16="http://schemas.microsoft.com/office/drawing/2014/main" id="{8914B577-98F3-43EF-BC4A-E7588E200C3D}"/>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3" name="Freeform 23">
              <a:extLst>
                <a:ext uri="{FF2B5EF4-FFF2-40B4-BE49-F238E27FC236}">
                  <a16:creationId xmlns:a16="http://schemas.microsoft.com/office/drawing/2014/main" id="{B5308D54-22FE-4DA7-BC01-ED460072EFA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4" name="Freeform 24">
              <a:extLst>
                <a:ext uri="{FF2B5EF4-FFF2-40B4-BE49-F238E27FC236}">
                  <a16:creationId xmlns:a16="http://schemas.microsoft.com/office/drawing/2014/main" id="{3A60EE4F-D706-499A-8872-B156049D5B97}"/>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5" name="Freeform 25">
              <a:extLst>
                <a:ext uri="{FF2B5EF4-FFF2-40B4-BE49-F238E27FC236}">
                  <a16:creationId xmlns:a16="http://schemas.microsoft.com/office/drawing/2014/main" id="{3EAF6B99-79B4-43B1-842F-B1AFF0CC1E67}"/>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6" name="Freeform 26">
              <a:extLst>
                <a:ext uri="{FF2B5EF4-FFF2-40B4-BE49-F238E27FC236}">
                  <a16:creationId xmlns:a16="http://schemas.microsoft.com/office/drawing/2014/main" id="{6C79F926-94C7-4522-9614-397593F62EAC}"/>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7" name="Freeform 27">
              <a:extLst>
                <a:ext uri="{FF2B5EF4-FFF2-40B4-BE49-F238E27FC236}">
                  <a16:creationId xmlns:a16="http://schemas.microsoft.com/office/drawing/2014/main" id="{FDD151CA-6BF4-4036-98ED-05B831B530FD}"/>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8" name="Freeform 28">
              <a:extLst>
                <a:ext uri="{FF2B5EF4-FFF2-40B4-BE49-F238E27FC236}">
                  <a16:creationId xmlns:a16="http://schemas.microsoft.com/office/drawing/2014/main" id="{AB448DEB-E490-4038-8414-1A68B9109CC0}"/>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9" name="Freeform 29">
              <a:extLst>
                <a:ext uri="{FF2B5EF4-FFF2-40B4-BE49-F238E27FC236}">
                  <a16:creationId xmlns:a16="http://schemas.microsoft.com/office/drawing/2014/main" id="{524059C3-D356-4C34-9C06-DD896588BF75}"/>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0" name="Freeform 30">
              <a:extLst>
                <a:ext uri="{FF2B5EF4-FFF2-40B4-BE49-F238E27FC236}">
                  <a16:creationId xmlns:a16="http://schemas.microsoft.com/office/drawing/2014/main" id="{247D07C2-EC7B-4730-92FA-6B8D84B80D42}"/>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1" name="Freeform 31">
              <a:extLst>
                <a:ext uri="{FF2B5EF4-FFF2-40B4-BE49-F238E27FC236}">
                  <a16:creationId xmlns:a16="http://schemas.microsoft.com/office/drawing/2014/main" id="{5D6F08FA-2532-4558-9602-AF1744F99F15}"/>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2" name="Freeform 32">
              <a:extLst>
                <a:ext uri="{FF2B5EF4-FFF2-40B4-BE49-F238E27FC236}">
                  <a16:creationId xmlns:a16="http://schemas.microsoft.com/office/drawing/2014/main" id="{E685EBE7-869E-41B0-BCD8-FF537CBD5C59}"/>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3" name="Freeform 34">
              <a:extLst>
                <a:ext uri="{FF2B5EF4-FFF2-40B4-BE49-F238E27FC236}">
                  <a16:creationId xmlns:a16="http://schemas.microsoft.com/office/drawing/2014/main" id="{C3AB8B41-7BD9-44AA-B986-74D53C9AF3C3}"/>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4" name="Freeform 35">
              <a:extLst>
                <a:ext uri="{FF2B5EF4-FFF2-40B4-BE49-F238E27FC236}">
                  <a16:creationId xmlns:a16="http://schemas.microsoft.com/office/drawing/2014/main" id="{EDE8817E-73C2-4561-8428-03CCAFF40CF8}"/>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5" name="Freeform 36">
              <a:extLst>
                <a:ext uri="{FF2B5EF4-FFF2-40B4-BE49-F238E27FC236}">
                  <a16:creationId xmlns:a16="http://schemas.microsoft.com/office/drawing/2014/main" id="{AF8224B5-9A1C-4DFC-9A81-E5FD62FB564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6" name="Freeform 37">
              <a:extLst>
                <a:ext uri="{FF2B5EF4-FFF2-40B4-BE49-F238E27FC236}">
                  <a16:creationId xmlns:a16="http://schemas.microsoft.com/office/drawing/2014/main" id="{1C2A9587-67A6-4716-977B-862BFA82E668}"/>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7" name="Freeform 38">
              <a:extLst>
                <a:ext uri="{FF2B5EF4-FFF2-40B4-BE49-F238E27FC236}">
                  <a16:creationId xmlns:a16="http://schemas.microsoft.com/office/drawing/2014/main" id="{495A0897-65A5-4410-A4A7-BD794D83CDC3}"/>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8" name="Freeform 39">
              <a:extLst>
                <a:ext uri="{FF2B5EF4-FFF2-40B4-BE49-F238E27FC236}">
                  <a16:creationId xmlns:a16="http://schemas.microsoft.com/office/drawing/2014/main" id="{7E97296E-EB49-46E9-8E93-4AA5F3E541C7}"/>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9" name="Freeform 40">
              <a:extLst>
                <a:ext uri="{FF2B5EF4-FFF2-40B4-BE49-F238E27FC236}">
                  <a16:creationId xmlns:a16="http://schemas.microsoft.com/office/drawing/2014/main" id="{2F3461FC-DD4F-4CA4-B2A8-7F4F566F61F9}"/>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0" name="Freeform 41">
              <a:extLst>
                <a:ext uri="{FF2B5EF4-FFF2-40B4-BE49-F238E27FC236}">
                  <a16:creationId xmlns:a16="http://schemas.microsoft.com/office/drawing/2014/main" id="{8908A0F4-A93F-4BE5-8463-B36A8039B586}"/>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1" name="Freeform 42">
              <a:extLst>
                <a:ext uri="{FF2B5EF4-FFF2-40B4-BE49-F238E27FC236}">
                  <a16:creationId xmlns:a16="http://schemas.microsoft.com/office/drawing/2014/main" id="{24D30A92-E7FF-424A-B0A9-AC7FE32E7708}"/>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2" name="Freeform 43">
              <a:extLst>
                <a:ext uri="{FF2B5EF4-FFF2-40B4-BE49-F238E27FC236}">
                  <a16:creationId xmlns:a16="http://schemas.microsoft.com/office/drawing/2014/main" id="{B2A95380-ABEE-40CA-BBE5-1E3411D8CDE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3" name="Freeform 44">
              <a:extLst>
                <a:ext uri="{FF2B5EF4-FFF2-40B4-BE49-F238E27FC236}">
                  <a16:creationId xmlns:a16="http://schemas.microsoft.com/office/drawing/2014/main" id="{25364CF1-47E1-42AA-B408-1241E63E8C4D}"/>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4" name="Freeform 45">
              <a:extLst>
                <a:ext uri="{FF2B5EF4-FFF2-40B4-BE49-F238E27FC236}">
                  <a16:creationId xmlns:a16="http://schemas.microsoft.com/office/drawing/2014/main" id="{722A9A6F-E73A-4E34-A53F-A559E043C3E1}"/>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5" name="Freeform 46">
              <a:extLst>
                <a:ext uri="{FF2B5EF4-FFF2-40B4-BE49-F238E27FC236}">
                  <a16:creationId xmlns:a16="http://schemas.microsoft.com/office/drawing/2014/main" id="{7DC776F1-D1BF-4756-9B11-A3922DD28A59}"/>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6" name="Freeform 47">
              <a:extLst>
                <a:ext uri="{FF2B5EF4-FFF2-40B4-BE49-F238E27FC236}">
                  <a16:creationId xmlns:a16="http://schemas.microsoft.com/office/drawing/2014/main" id="{F702349C-C6E4-46A5-8802-BB88DD4BE29E}"/>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7" name="Freeform 48">
              <a:extLst>
                <a:ext uri="{FF2B5EF4-FFF2-40B4-BE49-F238E27FC236}">
                  <a16:creationId xmlns:a16="http://schemas.microsoft.com/office/drawing/2014/main" id="{346BC6D5-9E5A-4B92-9611-F9D07EF48525}"/>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8" name="Freeform 49">
              <a:extLst>
                <a:ext uri="{FF2B5EF4-FFF2-40B4-BE49-F238E27FC236}">
                  <a16:creationId xmlns:a16="http://schemas.microsoft.com/office/drawing/2014/main" id="{2A9DF814-73D8-4894-8B96-23B40E6E9089}"/>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9" name="Freeform 50">
              <a:extLst>
                <a:ext uri="{FF2B5EF4-FFF2-40B4-BE49-F238E27FC236}">
                  <a16:creationId xmlns:a16="http://schemas.microsoft.com/office/drawing/2014/main" id="{58C1703B-88EC-4C9F-B827-837D126B61D6}"/>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0" name="Freeform 51">
              <a:extLst>
                <a:ext uri="{FF2B5EF4-FFF2-40B4-BE49-F238E27FC236}">
                  <a16:creationId xmlns:a16="http://schemas.microsoft.com/office/drawing/2014/main" id="{7589E396-ADCF-4596-8DE4-4379AFCE7E22}"/>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1" name="Freeform 52">
              <a:extLst>
                <a:ext uri="{FF2B5EF4-FFF2-40B4-BE49-F238E27FC236}">
                  <a16:creationId xmlns:a16="http://schemas.microsoft.com/office/drawing/2014/main" id="{C49FDA79-CF20-4CA4-9EC3-273E88B10C6B}"/>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2" name="Freeform 53">
              <a:extLst>
                <a:ext uri="{FF2B5EF4-FFF2-40B4-BE49-F238E27FC236}">
                  <a16:creationId xmlns:a16="http://schemas.microsoft.com/office/drawing/2014/main" id="{EAF66CB7-8F32-4F0C-B5A2-11A6143DA74B}"/>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3" name="Freeform 54">
              <a:extLst>
                <a:ext uri="{FF2B5EF4-FFF2-40B4-BE49-F238E27FC236}">
                  <a16:creationId xmlns:a16="http://schemas.microsoft.com/office/drawing/2014/main" id="{DD4F44F0-927E-4351-9C37-2EE63B71F04A}"/>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4" name="Freeform 55">
              <a:extLst>
                <a:ext uri="{FF2B5EF4-FFF2-40B4-BE49-F238E27FC236}">
                  <a16:creationId xmlns:a16="http://schemas.microsoft.com/office/drawing/2014/main" id="{92AC303A-678D-4707-A16F-2DA1A07D9D64}"/>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5" name="Freeform 56">
              <a:extLst>
                <a:ext uri="{FF2B5EF4-FFF2-40B4-BE49-F238E27FC236}">
                  <a16:creationId xmlns:a16="http://schemas.microsoft.com/office/drawing/2014/main" id="{4BCFC9F6-3BBE-4394-851E-3738C7D6EB4E}"/>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6" name="Freeform 57">
              <a:extLst>
                <a:ext uri="{FF2B5EF4-FFF2-40B4-BE49-F238E27FC236}">
                  <a16:creationId xmlns:a16="http://schemas.microsoft.com/office/drawing/2014/main" id="{D4997C90-4986-45C1-9DAC-A5D26B02F3BD}"/>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7" name="Freeform 58">
              <a:extLst>
                <a:ext uri="{FF2B5EF4-FFF2-40B4-BE49-F238E27FC236}">
                  <a16:creationId xmlns:a16="http://schemas.microsoft.com/office/drawing/2014/main" id="{ACC13E25-4EE3-4A63-B0AF-2162BB78ECBF}"/>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8" name="Freeform 59">
              <a:extLst>
                <a:ext uri="{FF2B5EF4-FFF2-40B4-BE49-F238E27FC236}">
                  <a16:creationId xmlns:a16="http://schemas.microsoft.com/office/drawing/2014/main" id="{87AA0A80-577E-43A6-B738-0BAFE7F7B4EA}"/>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9" name="Freeform 60">
              <a:extLst>
                <a:ext uri="{FF2B5EF4-FFF2-40B4-BE49-F238E27FC236}">
                  <a16:creationId xmlns:a16="http://schemas.microsoft.com/office/drawing/2014/main" id="{3DBFF628-46A4-41BD-9FA9-3D4418E866E5}"/>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0" name="Freeform 61">
              <a:extLst>
                <a:ext uri="{FF2B5EF4-FFF2-40B4-BE49-F238E27FC236}">
                  <a16:creationId xmlns:a16="http://schemas.microsoft.com/office/drawing/2014/main" id="{D6413240-42B4-45DB-BBA2-56A1CDBD3C5B}"/>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1" name="Freeform 62">
              <a:extLst>
                <a:ext uri="{FF2B5EF4-FFF2-40B4-BE49-F238E27FC236}">
                  <a16:creationId xmlns:a16="http://schemas.microsoft.com/office/drawing/2014/main" id="{8AAB2B20-3978-4858-9836-C1351201A6F9}"/>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
        <p:nvSpPr>
          <p:cNvPr id="66" name="Text Placeholder 135">
            <a:extLst>
              <a:ext uri="{FF2B5EF4-FFF2-40B4-BE49-F238E27FC236}">
                <a16:creationId xmlns:a16="http://schemas.microsoft.com/office/drawing/2014/main" id="{601F3602-2361-40F0-A995-ABA050961AB0}"/>
              </a:ext>
            </a:extLst>
          </p:cNvPr>
          <p:cNvSpPr>
            <a:spLocks noGrp="1"/>
          </p:cNvSpPr>
          <p:nvPr>
            <p:ph type="body" sz="quarter" idx="16" hasCustomPrompt="1"/>
          </p:nvPr>
        </p:nvSpPr>
        <p:spPr>
          <a:xfrm>
            <a:off x="607255" y="53389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Tree>
    <p:extLst>
      <p:ext uri="{BB962C8B-B14F-4D97-AF65-F5344CB8AC3E}">
        <p14:creationId xmlns:p14="http://schemas.microsoft.com/office/powerpoint/2010/main" val="1935993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0" y="0"/>
            <a:ext cx="5729283" cy="6857998"/>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729283" h="6857998">
                <a:moveTo>
                  <a:pt x="0" y="0"/>
                </a:moveTo>
                <a:lnTo>
                  <a:pt x="4311112" y="0"/>
                </a:lnTo>
                <a:lnTo>
                  <a:pt x="5729283" y="5316930"/>
                </a:lnTo>
                <a:lnTo>
                  <a:pt x="0" y="6857998"/>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title</a:t>
            </a:r>
          </a:p>
          <a:p>
            <a:pPr lvl="1"/>
            <a:r>
              <a:rPr lang="en-AU" noProof="0"/>
              <a:t>Two</a:t>
            </a:r>
          </a:p>
          <a:p>
            <a:pPr lvl="2"/>
            <a:r>
              <a:rPr lang="en-AU" noProof="0"/>
              <a:t>Three</a:t>
            </a:r>
          </a:p>
          <a:p>
            <a:pPr lvl="8"/>
            <a:r>
              <a:rPr lang="en-AU" noProof="0"/>
              <a:t>four</a:t>
            </a:r>
          </a:p>
        </p:txBody>
      </p:sp>
      <p:sp>
        <p:nvSpPr>
          <p:cNvPr id="137" name="Text Placeholder 135">
            <a:extLst>
              <a:ext uri="{FF2B5EF4-FFF2-40B4-BE49-F238E27FC236}">
                <a16:creationId xmlns:a16="http://schemas.microsoft.com/office/drawing/2014/main" id="{081B6B67-7D18-4A84-A9C8-F8EB715A3FB3}"/>
              </a:ext>
            </a:extLst>
          </p:cNvPr>
          <p:cNvSpPr>
            <a:spLocks noGrp="1" noChangeAspect="1"/>
          </p:cNvSpPr>
          <p:nvPr>
            <p:ph type="body" sz="quarter" idx="14" hasCustomPrompt="1"/>
          </p:nvPr>
        </p:nvSpPr>
        <p:spPr>
          <a:xfrm>
            <a:off x="607255" y="616633"/>
            <a:ext cx="1440000" cy="144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139" name="Text Placeholder 140">
            <a:extLst>
              <a:ext uri="{FF2B5EF4-FFF2-40B4-BE49-F238E27FC236}">
                <a16:creationId xmlns:a16="http://schemas.microsoft.com/office/drawing/2014/main" id="{57544754-61DA-4535-96B6-21D24A61885D}"/>
              </a:ext>
            </a:extLst>
          </p:cNvPr>
          <p:cNvSpPr>
            <a:spLocks noGrp="1"/>
          </p:cNvSpPr>
          <p:nvPr>
            <p:ph type="body" sz="quarter" idx="16" hasCustomPrompt="1"/>
          </p:nvPr>
        </p:nvSpPr>
        <p:spPr>
          <a:xfrm>
            <a:off x="500063" y="5265337"/>
            <a:ext cx="3567112"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8" name="Text Placeholder 135">
            <a:extLst>
              <a:ext uri="{FF2B5EF4-FFF2-40B4-BE49-F238E27FC236}">
                <a16:creationId xmlns:a16="http://schemas.microsoft.com/office/drawing/2014/main" id="{08BE5594-C448-4AC9-B08C-E09264A1634F}"/>
              </a:ext>
            </a:extLst>
          </p:cNvPr>
          <p:cNvSpPr>
            <a:spLocks noGrp="1"/>
          </p:cNvSpPr>
          <p:nvPr>
            <p:ph type="body" sz="quarter" idx="17" hasCustomPrompt="1"/>
          </p:nvPr>
        </p:nvSpPr>
        <p:spPr>
          <a:xfrm>
            <a:off x="607255" y="52093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Tree>
    <p:extLst>
      <p:ext uri="{BB962C8B-B14F-4D97-AF65-F5344CB8AC3E}">
        <p14:creationId xmlns:p14="http://schemas.microsoft.com/office/powerpoint/2010/main" val="2070869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partn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title</a:t>
            </a:r>
          </a:p>
          <a:p>
            <a:pPr lvl="1"/>
            <a:r>
              <a:rPr lang="en-AU" noProof="0"/>
              <a:t>Two</a:t>
            </a:r>
          </a:p>
          <a:p>
            <a:pPr lvl="2"/>
            <a:r>
              <a:rPr lang="en-AU" noProof="0"/>
              <a:t>Three</a:t>
            </a:r>
          </a:p>
          <a:p>
            <a:pPr lvl="8"/>
            <a:r>
              <a:rPr lang="en-AU" noProof="0"/>
              <a:t>four</a:t>
            </a:r>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2494666" y="686883"/>
            <a:ext cx="376557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grpSp>
        <p:nvGrpSpPr>
          <p:cNvPr id="67" name="Group 4">
            <a:extLst>
              <a:ext uri="{FF2B5EF4-FFF2-40B4-BE49-F238E27FC236}">
                <a16:creationId xmlns:a16="http://schemas.microsoft.com/office/drawing/2014/main" id="{17413FA8-B926-4F79-BE67-4D826E059498}"/>
              </a:ext>
            </a:extLst>
          </p:cNvPr>
          <p:cNvGrpSpPr>
            <a:grpSpLocks noChangeAspect="1"/>
          </p:cNvGrpSpPr>
          <p:nvPr userDrawn="1"/>
        </p:nvGrpSpPr>
        <p:grpSpPr bwMode="auto">
          <a:xfrm>
            <a:off x="421066" y="453777"/>
            <a:ext cx="1662286" cy="1666547"/>
            <a:chOff x="2864" y="1181"/>
            <a:chExt cx="1952" cy="1957"/>
          </a:xfrm>
        </p:grpSpPr>
        <p:sp>
          <p:nvSpPr>
            <p:cNvPr id="68" name="AutoShape 3">
              <a:extLst>
                <a:ext uri="{FF2B5EF4-FFF2-40B4-BE49-F238E27FC236}">
                  <a16:creationId xmlns:a16="http://schemas.microsoft.com/office/drawing/2014/main" id="{67A0898D-5E9C-4ECA-8716-B27BD4E303A7}"/>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69" name="Rectangle 5">
              <a:extLst>
                <a:ext uri="{FF2B5EF4-FFF2-40B4-BE49-F238E27FC236}">
                  <a16:creationId xmlns:a16="http://schemas.microsoft.com/office/drawing/2014/main" id="{239A1E07-3A1C-41F5-92ED-8B3567E0FF12}"/>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0" name="Freeform 6">
              <a:extLst>
                <a:ext uri="{FF2B5EF4-FFF2-40B4-BE49-F238E27FC236}">
                  <a16:creationId xmlns:a16="http://schemas.microsoft.com/office/drawing/2014/main" id="{E9D6C4A4-2B67-4288-817E-9A4BFFCA306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1" name="Freeform 7">
              <a:extLst>
                <a:ext uri="{FF2B5EF4-FFF2-40B4-BE49-F238E27FC236}">
                  <a16:creationId xmlns:a16="http://schemas.microsoft.com/office/drawing/2014/main" id="{6B8D6F90-2C6B-4628-AE61-C65FEE487816}"/>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2" name="Freeform 8">
              <a:extLst>
                <a:ext uri="{FF2B5EF4-FFF2-40B4-BE49-F238E27FC236}">
                  <a16:creationId xmlns:a16="http://schemas.microsoft.com/office/drawing/2014/main" id="{C0E4DAA6-41BC-4FB2-8CF3-65E9131F42E1}"/>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3" name="Freeform 9">
              <a:extLst>
                <a:ext uri="{FF2B5EF4-FFF2-40B4-BE49-F238E27FC236}">
                  <a16:creationId xmlns:a16="http://schemas.microsoft.com/office/drawing/2014/main" id="{2474DAF8-D7A5-411C-A001-70D5A07D88EE}"/>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4" name="Freeform 10">
              <a:extLst>
                <a:ext uri="{FF2B5EF4-FFF2-40B4-BE49-F238E27FC236}">
                  <a16:creationId xmlns:a16="http://schemas.microsoft.com/office/drawing/2014/main" id="{06B8E519-0572-4B3F-9254-9C405ADACCD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5" name="Freeform 11">
              <a:extLst>
                <a:ext uri="{FF2B5EF4-FFF2-40B4-BE49-F238E27FC236}">
                  <a16:creationId xmlns:a16="http://schemas.microsoft.com/office/drawing/2014/main" id="{4DA47499-7EFA-44C7-93C9-40237E640F5E}"/>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6" name="Freeform 12">
              <a:extLst>
                <a:ext uri="{FF2B5EF4-FFF2-40B4-BE49-F238E27FC236}">
                  <a16:creationId xmlns:a16="http://schemas.microsoft.com/office/drawing/2014/main" id="{C8EA471D-6FAF-4C4F-B21D-814C5991B985}"/>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7" name="Freeform 13">
              <a:extLst>
                <a:ext uri="{FF2B5EF4-FFF2-40B4-BE49-F238E27FC236}">
                  <a16:creationId xmlns:a16="http://schemas.microsoft.com/office/drawing/2014/main" id="{BEC055FD-07C4-4F86-A926-EFFCD0E7041A}"/>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8" name="Freeform 14">
              <a:extLst>
                <a:ext uri="{FF2B5EF4-FFF2-40B4-BE49-F238E27FC236}">
                  <a16:creationId xmlns:a16="http://schemas.microsoft.com/office/drawing/2014/main" id="{DBC8C3F1-E782-4E33-8648-C0D9005D2F29}"/>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7" name="Freeform 15">
              <a:extLst>
                <a:ext uri="{FF2B5EF4-FFF2-40B4-BE49-F238E27FC236}">
                  <a16:creationId xmlns:a16="http://schemas.microsoft.com/office/drawing/2014/main" id="{511543D3-2D83-4FA7-A510-0D59ED4DFDA1}"/>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1" name="Freeform 16">
              <a:extLst>
                <a:ext uri="{FF2B5EF4-FFF2-40B4-BE49-F238E27FC236}">
                  <a16:creationId xmlns:a16="http://schemas.microsoft.com/office/drawing/2014/main" id="{5C99A006-6A36-4318-A0F6-FC763AF1FDD6}"/>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2" name="Freeform 17">
              <a:extLst>
                <a:ext uri="{FF2B5EF4-FFF2-40B4-BE49-F238E27FC236}">
                  <a16:creationId xmlns:a16="http://schemas.microsoft.com/office/drawing/2014/main" id="{D65C69B5-F055-4C41-976C-E6733BC98A10}"/>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3" name="Freeform 18">
              <a:extLst>
                <a:ext uri="{FF2B5EF4-FFF2-40B4-BE49-F238E27FC236}">
                  <a16:creationId xmlns:a16="http://schemas.microsoft.com/office/drawing/2014/main" id="{1A3177FB-A0BD-4B08-B181-14A829DF1BFF}"/>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4" name="Freeform 19">
              <a:extLst>
                <a:ext uri="{FF2B5EF4-FFF2-40B4-BE49-F238E27FC236}">
                  <a16:creationId xmlns:a16="http://schemas.microsoft.com/office/drawing/2014/main" id="{3528B336-8FBC-4C1E-B4B2-C99449F8E8B5}"/>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5" name="Freeform 20">
              <a:extLst>
                <a:ext uri="{FF2B5EF4-FFF2-40B4-BE49-F238E27FC236}">
                  <a16:creationId xmlns:a16="http://schemas.microsoft.com/office/drawing/2014/main" id="{BD4F46C1-2FE6-44C8-A55E-45E98246F6D5}"/>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8" name="Rectangle 21">
              <a:extLst>
                <a:ext uri="{FF2B5EF4-FFF2-40B4-BE49-F238E27FC236}">
                  <a16:creationId xmlns:a16="http://schemas.microsoft.com/office/drawing/2014/main" id="{09DD4248-B5EF-40DF-AEE7-8BD9A8A7418A}"/>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9" name="Freeform 22">
              <a:extLst>
                <a:ext uri="{FF2B5EF4-FFF2-40B4-BE49-F238E27FC236}">
                  <a16:creationId xmlns:a16="http://schemas.microsoft.com/office/drawing/2014/main" id="{0EF4CE3A-3112-407D-B00C-337ACD7FDA2F}"/>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0" name="Freeform 23">
              <a:extLst>
                <a:ext uri="{FF2B5EF4-FFF2-40B4-BE49-F238E27FC236}">
                  <a16:creationId xmlns:a16="http://schemas.microsoft.com/office/drawing/2014/main" id="{EEE8532D-E6E7-4BD0-9A45-58E8A1A93DCA}"/>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1" name="Freeform 24">
              <a:extLst>
                <a:ext uri="{FF2B5EF4-FFF2-40B4-BE49-F238E27FC236}">
                  <a16:creationId xmlns:a16="http://schemas.microsoft.com/office/drawing/2014/main" id="{2B2B85B8-C753-425A-ACC5-3B2B2268FEA5}"/>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2" name="Freeform 25">
              <a:extLst>
                <a:ext uri="{FF2B5EF4-FFF2-40B4-BE49-F238E27FC236}">
                  <a16:creationId xmlns:a16="http://schemas.microsoft.com/office/drawing/2014/main" id="{023916B4-1AD7-4055-9353-DB438003EFC6}"/>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3" name="Freeform 26">
              <a:extLst>
                <a:ext uri="{FF2B5EF4-FFF2-40B4-BE49-F238E27FC236}">
                  <a16:creationId xmlns:a16="http://schemas.microsoft.com/office/drawing/2014/main" id="{6D2086AF-BC95-4BE8-AB84-A66F4C80A6D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4" name="Freeform 27">
              <a:extLst>
                <a:ext uri="{FF2B5EF4-FFF2-40B4-BE49-F238E27FC236}">
                  <a16:creationId xmlns:a16="http://schemas.microsoft.com/office/drawing/2014/main" id="{E7A147C6-9FDA-4D95-A42A-92861D17D69A}"/>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5" name="Freeform 28">
              <a:extLst>
                <a:ext uri="{FF2B5EF4-FFF2-40B4-BE49-F238E27FC236}">
                  <a16:creationId xmlns:a16="http://schemas.microsoft.com/office/drawing/2014/main" id="{45D5BF2A-EF85-417C-B03F-30CEAE118D7D}"/>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6" name="Freeform 29">
              <a:extLst>
                <a:ext uri="{FF2B5EF4-FFF2-40B4-BE49-F238E27FC236}">
                  <a16:creationId xmlns:a16="http://schemas.microsoft.com/office/drawing/2014/main" id="{795098EC-2ACB-4C39-AA2D-A12FF06BA72A}"/>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7" name="Freeform 30">
              <a:extLst>
                <a:ext uri="{FF2B5EF4-FFF2-40B4-BE49-F238E27FC236}">
                  <a16:creationId xmlns:a16="http://schemas.microsoft.com/office/drawing/2014/main" id="{447048D5-71A3-4A33-9E51-0388E2EC900F}"/>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8" name="Freeform 31">
              <a:extLst>
                <a:ext uri="{FF2B5EF4-FFF2-40B4-BE49-F238E27FC236}">
                  <a16:creationId xmlns:a16="http://schemas.microsoft.com/office/drawing/2014/main" id="{5866A8C0-C096-47DA-9C8E-D82E74E47906}"/>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9" name="Freeform 32">
              <a:extLst>
                <a:ext uri="{FF2B5EF4-FFF2-40B4-BE49-F238E27FC236}">
                  <a16:creationId xmlns:a16="http://schemas.microsoft.com/office/drawing/2014/main" id="{4B91E936-1F6C-4BAE-9F8C-2A198926D735}"/>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0" name="Freeform 34">
              <a:extLst>
                <a:ext uri="{FF2B5EF4-FFF2-40B4-BE49-F238E27FC236}">
                  <a16:creationId xmlns:a16="http://schemas.microsoft.com/office/drawing/2014/main" id="{88823701-A9F3-4323-AD0C-A2AD4BE0B93E}"/>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1" name="Freeform 35">
              <a:extLst>
                <a:ext uri="{FF2B5EF4-FFF2-40B4-BE49-F238E27FC236}">
                  <a16:creationId xmlns:a16="http://schemas.microsoft.com/office/drawing/2014/main" id="{C495104A-F915-4B0C-961E-EF42EEA3C8FB}"/>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2" name="Freeform 36">
              <a:extLst>
                <a:ext uri="{FF2B5EF4-FFF2-40B4-BE49-F238E27FC236}">
                  <a16:creationId xmlns:a16="http://schemas.microsoft.com/office/drawing/2014/main" id="{6A51DB3B-303A-4D1F-A5E4-A76D700245E2}"/>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3" name="Freeform 37">
              <a:extLst>
                <a:ext uri="{FF2B5EF4-FFF2-40B4-BE49-F238E27FC236}">
                  <a16:creationId xmlns:a16="http://schemas.microsoft.com/office/drawing/2014/main" id="{E2E2D34A-EEA4-4A9C-81F3-B794F5CEFE15}"/>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4" name="Freeform 38">
              <a:extLst>
                <a:ext uri="{FF2B5EF4-FFF2-40B4-BE49-F238E27FC236}">
                  <a16:creationId xmlns:a16="http://schemas.microsoft.com/office/drawing/2014/main" id="{8B3BECFC-710D-46F1-96FF-B5371F927C1D}"/>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5" name="Freeform 39">
              <a:extLst>
                <a:ext uri="{FF2B5EF4-FFF2-40B4-BE49-F238E27FC236}">
                  <a16:creationId xmlns:a16="http://schemas.microsoft.com/office/drawing/2014/main" id="{90665531-8DF2-4759-B8DB-FEF6D91D48E2}"/>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6" name="Freeform 40">
              <a:extLst>
                <a:ext uri="{FF2B5EF4-FFF2-40B4-BE49-F238E27FC236}">
                  <a16:creationId xmlns:a16="http://schemas.microsoft.com/office/drawing/2014/main" id="{26F566F5-E589-4F94-81DD-DD2CA39F8557}"/>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7" name="Freeform 41">
              <a:extLst>
                <a:ext uri="{FF2B5EF4-FFF2-40B4-BE49-F238E27FC236}">
                  <a16:creationId xmlns:a16="http://schemas.microsoft.com/office/drawing/2014/main" id="{AD2F1B90-FBA5-468A-ADE5-6AF4A8487097}"/>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8" name="Freeform 42">
              <a:extLst>
                <a:ext uri="{FF2B5EF4-FFF2-40B4-BE49-F238E27FC236}">
                  <a16:creationId xmlns:a16="http://schemas.microsoft.com/office/drawing/2014/main" id="{2FD588FF-B434-4865-9645-F295045E86D6}"/>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9" name="Freeform 43">
              <a:extLst>
                <a:ext uri="{FF2B5EF4-FFF2-40B4-BE49-F238E27FC236}">
                  <a16:creationId xmlns:a16="http://schemas.microsoft.com/office/drawing/2014/main" id="{19302DA6-B22F-4EF5-A69A-ABD9063A84FF}"/>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0" name="Freeform 44">
              <a:extLst>
                <a:ext uri="{FF2B5EF4-FFF2-40B4-BE49-F238E27FC236}">
                  <a16:creationId xmlns:a16="http://schemas.microsoft.com/office/drawing/2014/main" id="{FE7EC85F-4555-4FCA-8CCD-19C42F488E4D}"/>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1" name="Freeform 45">
              <a:extLst>
                <a:ext uri="{FF2B5EF4-FFF2-40B4-BE49-F238E27FC236}">
                  <a16:creationId xmlns:a16="http://schemas.microsoft.com/office/drawing/2014/main" id="{1962168F-4DE0-46A6-8EFD-C4A1BA3751FC}"/>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2" name="Freeform 46">
              <a:extLst>
                <a:ext uri="{FF2B5EF4-FFF2-40B4-BE49-F238E27FC236}">
                  <a16:creationId xmlns:a16="http://schemas.microsoft.com/office/drawing/2014/main" id="{7B9E10B1-1CAA-4E4C-B256-1BA034A29264}"/>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3" name="Freeform 47">
              <a:extLst>
                <a:ext uri="{FF2B5EF4-FFF2-40B4-BE49-F238E27FC236}">
                  <a16:creationId xmlns:a16="http://schemas.microsoft.com/office/drawing/2014/main" id="{A8D8148A-C053-4A37-844E-75EF04169079}"/>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4" name="Freeform 48">
              <a:extLst>
                <a:ext uri="{FF2B5EF4-FFF2-40B4-BE49-F238E27FC236}">
                  <a16:creationId xmlns:a16="http://schemas.microsoft.com/office/drawing/2014/main" id="{A20CEF9E-743B-4F98-9FF0-EBBBC4FEB207}"/>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5" name="Freeform 49">
              <a:extLst>
                <a:ext uri="{FF2B5EF4-FFF2-40B4-BE49-F238E27FC236}">
                  <a16:creationId xmlns:a16="http://schemas.microsoft.com/office/drawing/2014/main" id="{B790B20E-FD43-462D-8007-EC2B15D8FCFA}"/>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6" name="Freeform 50">
              <a:extLst>
                <a:ext uri="{FF2B5EF4-FFF2-40B4-BE49-F238E27FC236}">
                  <a16:creationId xmlns:a16="http://schemas.microsoft.com/office/drawing/2014/main" id="{3DCCF01C-7444-4B23-BDF1-D8027642EA28}"/>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7" name="Freeform 51">
              <a:extLst>
                <a:ext uri="{FF2B5EF4-FFF2-40B4-BE49-F238E27FC236}">
                  <a16:creationId xmlns:a16="http://schemas.microsoft.com/office/drawing/2014/main" id="{9C1F7A58-7A43-4EF6-8310-FC2223E34915}"/>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8" name="Freeform 52">
              <a:extLst>
                <a:ext uri="{FF2B5EF4-FFF2-40B4-BE49-F238E27FC236}">
                  <a16:creationId xmlns:a16="http://schemas.microsoft.com/office/drawing/2014/main" id="{CFADC32E-9FC7-4E6E-842D-E7A407A371B4}"/>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9" name="Freeform 53">
              <a:extLst>
                <a:ext uri="{FF2B5EF4-FFF2-40B4-BE49-F238E27FC236}">
                  <a16:creationId xmlns:a16="http://schemas.microsoft.com/office/drawing/2014/main" id="{D5B27FA2-8D3C-408A-9480-A049E6D384D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0" name="Freeform 54">
              <a:extLst>
                <a:ext uri="{FF2B5EF4-FFF2-40B4-BE49-F238E27FC236}">
                  <a16:creationId xmlns:a16="http://schemas.microsoft.com/office/drawing/2014/main" id="{1FE7A3D8-FB06-4617-BFC5-9D2DCCA8ABFD}"/>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1" name="Freeform 55">
              <a:extLst>
                <a:ext uri="{FF2B5EF4-FFF2-40B4-BE49-F238E27FC236}">
                  <a16:creationId xmlns:a16="http://schemas.microsoft.com/office/drawing/2014/main" id="{465E4A38-A19E-4A38-8E8A-A82D12FA566B}"/>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2" name="Freeform 56">
              <a:extLst>
                <a:ext uri="{FF2B5EF4-FFF2-40B4-BE49-F238E27FC236}">
                  <a16:creationId xmlns:a16="http://schemas.microsoft.com/office/drawing/2014/main" id="{A1F24538-62EE-43F6-AFF0-9E5AC6235F23}"/>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3" name="Freeform 57">
              <a:extLst>
                <a:ext uri="{FF2B5EF4-FFF2-40B4-BE49-F238E27FC236}">
                  <a16:creationId xmlns:a16="http://schemas.microsoft.com/office/drawing/2014/main" id="{E45D68DF-3FB9-4397-9E42-B8F0FD2CBC41}"/>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4" name="Freeform 58">
              <a:extLst>
                <a:ext uri="{FF2B5EF4-FFF2-40B4-BE49-F238E27FC236}">
                  <a16:creationId xmlns:a16="http://schemas.microsoft.com/office/drawing/2014/main" id="{A559BEA7-D8F9-48FE-8B9C-D2CC236311E5}"/>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5" name="Freeform 59">
              <a:extLst>
                <a:ext uri="{FF2B5EF4-FFF2-40B4-BE49-F238E27FC236}">
                  <a16:creationId xmlns:a16="http://schemas.microsoft.com/office/drawing/2014/main" id="{00C3857F-D388-4662-B791-624CEA2D4E4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6" name="Freeform 60">
              <a:extLst>
                <a:ext uri="{FF2B5EF4-FFF2-40B4-BE49-F238E27FC236}">
                  <a16:creationId xmlns:a16="http://schemas.microsoft.com/office/drawing/2014/main" id="{509EDC47-72F4-4A73-A0DC-EFEEA7F78BF5}"/>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7" name="Freeform 61">
              <a:extLst>
                <a:ext uri="{FF2B5EF4-FFF2-40B4-BE49-F238E27FC236}">
                  <a16:creationId xmlns:a16="http://schemas.microsoft.com/office/drawing/2014/main" id="{82FD3E03-FA3C-47B4-A46E-1FDBD51C45CF}"/>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8" name="Freeform 62">
              <a:extLst>
                <a:ext uri="{FF2B5EF4-FFF2-40B4-BE49-F238E27FC236}">
                  <a16:creationId xmlns:a16="http://schemas.microsoft.com/office/drawing/2014/main" id="{B71695B0-B6B0-40D5-8FAF-58EC726C64E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66" name="Picture Placeholder 138">
            <a:extLst>
              <a:ext uri="{FF2B5EF4-FFF2-40B4-BE49-F238E27FC236}">
                <a16:creationId xmlns:a16="http://schemas.microsoft.com/office/drawing/2014/main" id="{F66FA02B-43F8-442C-A7E5-0D31D41E9CEF}"/>
              </a:ext>
            </a:extLst>
          </p:cNvPr>
          <p:cNvSpPr>
            <a:spLocks noGrp="1"/>
          </p:cNvSpPr>
          <p:nvPr>
            <p:ph type="pic" sz="quarter" idx="13" hasCustomPrompt="1"/>
          </p:nvPr>
        </p:nvSpPr>
        <p:spPr>
          <a:xfrm>
            <a:off x="6272241" y="1030147"/>
            <a:ext cx="5919758" cy="5825419"/>
          </a:xfrm>
          <a:custGeom>
            <a:avLst/>
            <a:gdLst>
              <a:gd name="connsiteX0" fmla="*/ 5919758 w 5919758"/>
              <a:gd name="connsiteY0" fmla="*/ 0 h 5825419"/>
              <a:gd name="connsiteX1" fmla="*/ 5919758 w 5919758"/>
              <a:gd name="connsiteY1" fmla="*/ 5825419 h 5825419"/>
              <a:gd name="connsiteX2" fmla="*/ 1120273 w 5919758"/>
              <a:gd name="connsiteY2" fmla="*/ 5825419 h 5825419"/>
              <a:gd name="connsiteX3" fmla="*/ 0 w 5919758"/>
              <a:gd name="connsiteY3" fmla="*/ 1588036 h 5825419"/>
            </a:gdLst>
            <a:ahLst/>
            <a:cxnLst>
              <a:cxn ang="0">
                <a:pos x="connsiteX0" y="connsiteY0"/>
              </a:cxn>
              <a:cxn ang="0">
                <a:pos x="connsiteX1" y="connsiteY1"/>
              </a:cxn>
              <a:cxn ang="0">
                <a:pos x="connsiteX2" y="connsiteY2"/>
              </a:cxn>
              <a:cxn ang="0">
                <a:pos x="connsiteX3" y="connsiteY3"/>
              </a:cxn>
            </a:cxnLst>
            <a:rect l="l" t="t" r="r" b="b"/>
            <a:pathLst>
              <a:path w="5919758" h="5825419">
                <a:moveTo>
                  <a:pt x="5919758" y="0"/>
                </a:moveTo>
                <a:lnTo>
                  <a:pt x="5919758" y="5825419"/>
                </a:lnTo>
                <a:lnTo>
                  <a:pt x="1120273" y="5825419"/>
                </a:lnTo>
                <a:lnTo>
                  <a:pt x="0" y="1588036"/>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a:t>Click central icon to add picture or pattern</a:t>
            </a:r>
          </a:p>
        </p:txBody>
      </p:sp>
      <p:sp>
        <p:nvSpPr>
          <p:cNvPr id="3" name="Picture Placeholder 2">
            <a:extLst>
              <a:ext uri="{FF2B5EF4-FFF2-40B4-BE49-F238E27FC236}">
                <a16:creationId xmlns:a16="http://schemas.microsoft.com/office/drawing/2014/main" id="{441F2942-2F48-4595-B815-42D3F57C14B8}"/>
              </a:ext>
            </a:extLst>
          </p:cNvPr>
          <p:cNvSpPr>
            <a:spLocks noGrp="1"/>
          </p:cNvSpPr>
          <p:nvPr>
            <p:ph type="pic" sz="quarter" idx="18" hasCustomPrompt="1"/>
          </p:nvPr>
        </p:nvSpPr>
        <p:spPr>
          <a:xfrm>
            <a:off x="500062" y="5410200"/>
            <a:ext cx="1939655" cy="923925"/>
          </a:xfrm>
        </p:spPr>
        <p:txBody>
          <a:bodyPr/>
          <a:lstStyle>
            <a:lvl1pPr>
              <a:defRPr sz="1600">
                <a:solidFill>
                  <a:schemeClr val="bg1"/>
                </a:solidFill>
              </a:defRPr>
            </a:lvl1pPr>
          </a:lstStyle>
          <a:p>
            <a:r>
              <a:rPr lang="en-AU"/>
              <a:t>Click to add partner logos</a:t>
            </a:r>
          </a:p>
        </p:txBody>
      </p:sp>
      <p:sp>
        <p:nvSpPr>
          <p:cNvPr id="79" name="Picture Placeholder 2">
            <a:extLst>
              <a:ext uri="{FF2B5EF4-FFF2-40B4-BE49-F238E27FC236}">
                <a16:creationId xmlns:a16="http://schemas.microsoft.com/office/drawing/2014/main" id="{649337E6-8710-4F9B-AE53-FDDFC8849CF6}"/>
              </a:ext>
            </a:extLst>
          </p:cNvPr>
          <p:cNvSpPr>
            <a:spLocks noGrp="1"/>
          </p:cNvSpPr>
          <p:nvPr>
            <p:ph type="pic" sz="quarter" idx="19" hasCustomPrompt="1"/>
          </p:nvPr>
        </p:nvSpPr>
        <p:spPr>
          <a:xfrm>
            <a:off x="2601859" y="5410200"/>
            <a:ext cx="1939655" cy="923925"/>
          </a:xfrm>
        </p:spPr>
        <p:txBody>
          <a:bodyPr/>
          <a:lstStyle>
            <a:lvl1pPr>
              <a:defRPr sz="1600">
                <a:solidFill>
                  <a:schemeClr val="bg1"/>
                </a:solidFill>
              </a:defRPr>
            </a:lvl1pPr>
          </a:lstStyle>
          <a:p>
            <a:r>
              <a:rPr lang="en-AU"/>
              <a:t>Click to add partner logos</a:t>
            </a:r>
          </a:p>
        </p:txBody>
      </p:sp>
      <p:sp>
        <p:nvSpPr>
          <p:cNvPr id="80" name="Picture Placeholder 2">
            <a:extLst>
              <a:ext uri="{FF2B5EF4-FFF2-40B4-BE49-F238E27FC236}">
                <a16:creationId xmlns:a16="http://schemas.microsoft.com/office/drawing/2014/main" id="{2E04A960-7ECB-4B73-A38E-482CE39F43DB}"/>
              </a:ext>
            </a:extLst>
          </p:cNvPr>
          <p:cNvSpPr>
            <a:spLocks noGrp="1"/>
          </p:cNvSpPr>
          <p:nvPr>
            <p:ph type="pic" sz="quarter" idx="20" hasCustomPrompt="1"/>
          </p:nvPr>
        </p:nvSpPr>
        <p:spPr>
          <a:xfrm>
            <a:off x="4703656" y="5410200"/>
            <a:ext cx="1939655" cy="923925"/>
          </a:xfrm>
        </p:spPr>
        <p:txBody>
          <a:bodyPr/>
          <a:lstStyle>
            <a:lvl1pPr>
              <a:defRPr sz="1600">
                <a:solidFill>
                  <a:schemeClr val="bg1"/>
                </a:solidFill>
              </a:defRPr>
            </a:lvl1pPr>
          </a:lstStyle>
          <a:p>
            <a:r>
              <a:rPr lang="en-AU"/>
              <a:t>Click to add partner logos</a:t>
            </a:r>
          </a:p>
        </p:txBody>
      </p:sp>
      <p:sp>
        <p:nvSpPr>
          <p:cNvPr id="81" name="Text Placeholder 135">
            <a:extLst>
              <a:ext uri="{FF2B5EF4-FFF2-40B4-BE49-F238E27FC236}">
                <a16:creationId xmlns:a16="http://schemas.microsoft.com/office/drawing/2014/main" id="{440AA25A-4016-4893-8A83-7E4393420338}"/>
              </a:ext>
            </a:extLst>
          </p:cNvPr>
          <p:cNvSpPr>
            <a:spLocks noGrp="1"/>
          </p:cNvSpPr>
          <p:nvPr>
            <p:ph type="body" sz="quarter" idx="21" hasCustomPrompt="1"/>
          </p:nvPr>
        </p:nvSpPr>
        <p:spPr>
          <a:xfrm>
            <a:off x="2601859" y="630906"/>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Tree>
    <p:extLst>
      <p:ext uri="{BB962C8B-B14F-4D97-AF65-F5344CB8AC3E}">
        <p14:creationId xmlns:p14="http://schemas.microsoft.com/office/powerpoint/2010/main" val="588079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B-partner">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title</a:t>
            </a:r>
          </a:p>
          <a:p>
            <a:pPr lvl="1"/>
            <a:r>
              <a:rPr lang="en-AU" noProof="0"/>
              <a:t>Two</a:t>
            </a:r>
          </a:p>
          <a:p>
            <a:pPr lvl="2"/>
            <a:r>
              <a:rPr lang="en-AU" noProof="0"/>
              <a:t>Three</a:t>
            </a:r>
          </a:p>
          <a:p>
            <a:pPr lvl="8"/>
            <a:r>
              <a:rPr lang="en-AU" noProof="0"/>
              <a:t>four</a:t>
            </a:r>
          </a:p>
        </p:txBody>
      </p:sp>
      <p:sp>
        <p:nvSpPr>
          <p:cNvPr id="10" name="Picture Placeholder 138">
            <a:extLst>
              <a:ext uri="{FF2B5EF4-FFF2-40B4-BE49-F238E27FC236}">
                <a16:creationId xmlns:a16="http://schemas.microsoft.com/office/drawing/2014/main" id="{D91BA0D4-62CE-4418-96F2-0B48EF32B9D3}"/>
              </a:ext>
            </a:extLst>
          </p:cNvPr>
          <p:cNvSpPr>
            <a:spLocks noGrp="1"/>
          </p:cNvSpPr>
          <p:nvPr>
            <p:ph type="pic" sz="quarter" idx="13" hasCustomPrompt="1"/>
          </p:nvPr>
        </p:nvSpPr>
        <p:spPr>
          <a:xfrm>
            <a:off x="6272241" y="1030147"/>
            <a:ext cx="5919758" cy="5825419"/>
          </a:xfrm>
          <a:custGeom>
            <a:avLst/>
            <a:gdLst>
              <a:gd name="connsiteX0" fmla="*/ 5919758 w 5919758"/>
              <a:gd name="connsiteY0" fmla="*/ 0 h 5825419"/>
              <a:gd name="connsiteX1" fmla="*/ 5919758 w 5919758"/>
              <a:gd name="connsiteY1" fmla="*/ 5825419 h 5825419"/>
              <a:gd name="connsiteX2" fmla="*/ 1120273 w 5919758"/>
              <a:gd name="connsiteY2" fmla="*/ 5825419 h 5825419"/>
              <a:gd name="connsiteX3" fmla="*/ 0 w 5919758"/>
              <a:gd name="connsiteY3" fmla="*/ 1588036 h 5825419"/>
            </a:gdLst>
            <a:ahLst/>
            <a:cxnLst>
              <a:cxn ang="0">
                <a:pos x="connsiteX0" y="connsiteY0"/>
              </a:cxn>
              <a:cxn ang="0">
                <a:pos x="connsiteX1" y="connsiteY1"/>
              </a:cxn>
              <a:cxn ang="0">
                <a:pos x="connsiteX2" y="connsiteY2"/>
              </a:cxn>
              <a:cxn ang="0">
                <a:pos x="connsiteX3" y="connsiteY3"/>
              </a:cxn>
            </a:cxnLst>
            <a:rect l="l" t="t" r="r" b="b"/>
            <a:pathLst>
              <a:path w="5919758" h="5825419">
                <a:moveTo>
                  <a:pt x="5919758" y="0"/>
                </a:moveTo>
                <a:lnTo>
                  <a:pt x="5919758" y="5825419"/>
                </a:lnTo>
                <a:lnTo>
                  <a:pt x="1120273" y="5825419"/>
                </a:lnTo>
                <a:lnTo>
                  <a:pt x="0" y="1588036"/>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a:t>Click central icon to add picture or pattern</a:t>
            </a:r>
          </a:p>
        </p:txBody>
      </p:sp>
      <p:grpSp>
        <p:nvGrpSpPr>
          <p:cNvPr id="70" name="Group 4">
            <a:extLst>
              <a:ext uri="{FF2B5EF4-FFF2-40B4-BE49-F238E27FC236}">
                <a16:creationId xmlns:a16="http://schemas.microsoft.com/office/drawing/2014/main" id="{3AFBB0F5-5EB0-405F-9812-3F6111C207C6}"/>
              </a:ext>
            </a:extLst>
          </p:cNvPr>
          <p:cNvGrpSpPr>
            <a:grpSpLocks noChangeAspect="1"/>
          </p:cNvGrpSpPr>
          <p:nvPr userDrawn="1"/>
        </p:nvGrpSpPr>
        <p:grpSpPr bwMode="auto">
          <a:xfrm>
            <a:off x="607255" y="616633"/>
            <a:ext cx="1440000" cy="1443689"/>
            <a:chOff x="2864" y="1181"/>
            <a:chExt cx="1952" cy="1957"/>
          </a:xfrm>
        </p:grpSpPr>
        <p:sp>
          <p:nvSpPr>
            <p:cNvPr id="72" name="AutoShape 3">
              <a:extLst>
                <a:ext uri="{FF2B5EF4-FFF2-40B4-BE49-F238E27FC236}">
                  <a16:creationId xmlns:a16="http://schemas.microsoft.com/office/drawing/2014/main" id="{EE348DCA-F65E-472C-8E94-01A3FE818BC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3" name="Rectangle 5">
              <a:extLst>
                <a:ext uri="{FF2B5EF4-FFF2-40B4-BE49-F238E27FC236}">
                  <a16:creationId xmlns:a16="http://schemas.microsoft.com/office/drawing/2014/main" id="{43ED83A1-CC4D-42EA-8ABE-37ED66A6485E}"/>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6" name="Freeform 6">
              <a:extLst>
                <a:ext uri="{FF2B5EF4-FFF2-40B4-BE49-F238E27FC236}">
                  <a16:creationId xmlns:a16="http://schemas.microsoft.com/office/drawing/2014/main" id="{C14D3AFF-4015-4ADB-AB21-B4EADD0CA39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7" name="Freeform 7">
              <a:extLst>
                <a:ext uri="{FF2B5EF4-FFF2-40B4-BE49-F238E27FC236}">
                  <a16:creationId xmlns:a16="http://schemas.microsoft.com/office/drawing/2014/main" id="{338B28A6-DBB6-499A-9175-D30CDBFB65D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8" name="Freeform 8">
              <a:extLst>
                <a:ext uri="{FF2B5EF4-FFF2-40B4-BE49-F238E27FC236}">
                  <a16:creationId xmlns:a16="http://schemas.microsoft.com/office/drawing/2014/main" id="{B4F42473-3AD2-48CF-9DF2-688A050792D6}"/>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9" name="Freeform 9">
              <a:extLst>
                <a:ext uri="{FF2B5EF4-FFF2-40B4-BE49-F238E27FC236}">
                  <a16:creationId xmlns:a16="http://schemas.microsoft.com/office/drawing/2014/main" id="{4CFCC169-6EE2-4286-8FE4-D99450A4434D}"/>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0" name="Freeform 10">
              <a:extLst>
                <a:ext uri="{FF2B5EF4-FFF2-40B4-BE49-F238E27FC236}">
                  <a16:creationId xmlns:a16="http://schemas.microsoft.com/office/drawing/2014/main" id="{9D240A6C-65D8-4404-BD21-34BFC830B98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1" name="Freeform 11">
              <a:extLst>
                <a:ext uri="{FF2B5EF4-FFF2-40B4-BE49-F238E27FC236}">
                  <a16:creationId xmlns:a16="http://schemas.microsoft.com/office/drawing/2014/main" id="{D2693798-E801-4A01-899D-3526F4E67924}"/>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2" name="Freeform 12">
              <a:extLst>
                <a:ext uri="{FF2B5EF4-FFF2-40B4-BE49-F238E27FC236}">
                  <a16:creationId xmlns:a16="http://schemas.microsoft.com/office/drawing/2014/main" id="{285079AC-870B-48A5-93B9-BCEBA2C1494A}"/>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3" name="Freeform 13">
              <a:extLst>
                <a:ext uri="{FF2B5EF4-FFF2-40B4-BE49-F238E27FC236}">
                  <a16:creationId xmlns:a16="http://schemas.microsoft.com/office/drawing/2014/main" id="{999F3F9A-C895-4189-8520-0793CCCD0BFA}"/>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4" name="Freeform 14">
              <a:extLst>
                <a:ext uri="{FF2B5EF4-FFF2-40B4-BE49-F238E27FC236}">
                  <a16:creationId xmlns:a16="http://schemas.microsoft.com/office/drawing/2014/main" id="{5161D696-7B40-4240-8A0E-23B94BADBCDC}"/>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5" name="Freeform 15">
              <a:extLst>
                <a:ext uri="{FF2B5EF4-FFF2-40B4-BE49-F238E27FC236}">
                  <a16:creationId xmlns:a16="http://schemas.microsoft.com/office/drawing/2014/main" id="{4C75893E-D358-44AC-A3CF-2EED9778A456}"/>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6" name="Freeform 16">
              <a:extLst>
                <a:ext uri="{FF2B5EF4-FFF2-40B4-BE49-F238E27FC236}">
                  <a16:creationId xmlns:a16="http://schemas.microsoft.com/office/drawing/2014/main" id="{7637E8F0-D81C-476F-8F8E-D9920CB899EE}"/>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7" name="Freeform 17">
              <a:extLst>
                <a:ext uri="{FF2B5EF4-FFF2-40B4-BE49-F238E27FC236}">
                  <a16:creationId xmlns:a16="http://schemas.microsoft.com/office/drawing/2014/main" id="{871A423F-334B-41DD-AB12-69F4222E2B48}"/>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8" name="Freeform 18">
              <a:extLst>
                <a:ext uri="{FF2B5EF4-FFF2-40B4-BE49-F238E27FC236}">
                  <a16:creationId xmlns:a16="http://schemas.microsoft.com/office/drawing/2014/main" id="{F58C111E-E1E0-495A-B19E-19C23BC04A4D}"/>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9" name="Freeform 19">
              <a:extLst>
                <a:ext uri="{FF2B5EF4-FFF2-40B4-BE49-F238E27FC236}">
                  <a16:creationId xmlns:a16="http://schemas.microsoft.com/office/drawing/2014/main" id="{C13C60D4-33A1-4116-A310-C2D5DDC4EEC0}"/>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0" name="Freeform 20">
              <a:extLst>
                <a:ext uri="{FF2B5EF4-FFF2-40B4-BE49-F238E27FC236}">
                  <a16:creationId xmlns:a16="http://schemas.microsoft.com/office/drawing/2014/main" id="{A48538EB-0D4D-49B9-BDCF-9D922353F70E}"/>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1" name="Rectangle 21">
              <a:extLst>
                <a:ext uri="{FF2B5EF4-FFF2-40B4-BE49-F238E27FC236}">
                  <a16:creationId xmlns:a16="http://schemas.microsoft.com/office/drawing/2014/main" id="{1487FAD7-88D3-4A87-99A7-7B072B555F45}"/>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2" name="Freeform 22">
              <a:extLst>
                <a:ext uri="{FF2B5EF4-FFF2-40B4-BE49-F238E27FC236}">
                  <a16:creationId xmlns:a16="http://schemas.microsoft.com/office/drawing/2014/main" id="{8914B577-98F3-43EF-BC4A-E7588E200C3D}"/>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3" name="Freeform 23">
              <a:extLst>
                <a:ext uri="{FF2B5EF4-FFF2-40B4-BE49-F238E27FC236}">
                  <a16:creationId xmlns:a16="http://schemas.microsoft.com/office/drawing/2014/main" id="{B5308D54-22FE-4DA7-BC01-ED460072EFA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4" name="Freeform 24">
              <a:extLst>
                <a:ext uri="{FF2B5EF4-FFF2-40B4-BE49-F238E27FC236}">
                  <a16:creationId xmlns:a16="http://schemas.microsoft.com/office/drawing/2014/main" id="{3A60EE4F-D706-499A-8872-B156049D5B97}"/>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5" name="Freeform 25">
              <a:extLst>
                <a:ext uri="{FF2B5EF4-FFF2-40B4-BE49-F238E27FC236}">
                  <a16:creationId xmlns:a16="http://schemas.microsoft.com/office/drawing/2014/main" id="{3EAF6B99-79B4-43B1-842F-B1AFF0CC1E67}"/>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6" name="Freeform 26">
              <a:extLst>
                <a:ext uri="{FF2B5EF4-FFF2-40B4-BE49-F238E27FC236}">
                  <a16:creationId xmlns:a16="http://schemas.microsoft.com/office/drawing/2014/main" id="{6C79F926-94C7-4522-9614-397593F62EAC}"/>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7" name="Freeform 27">
              <a:extLst>
                <a:ext uri="{FF2B5EF4-FFF2-40B4-BE49-F238E27FC236}">
                  <a16:creationId xmlns:a16="http://schemas.microsoft.com/office/drawing/2014/main" id="{FDD151CA-6BF4-4036-98ED-05B831B530FD}"/>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8" name="Freeform 28">
              <a:extLst>
                <a:ext uri="{FF2B5EF4-FFF2-40B4-BE49-F238E27FC236}">
                  <a16:creationId xmlns:a16="http://schemas.microsoft.com/office/drawing/2014/main" id="{AB448DEB-E490-4038-8414-1A68B9109CC0}"/>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9" name="Freeform 29">
              <a:extLst>
                <a:ext uri="{FF2B5EF4-FFF2-40B4-BE49-F238E27FC236}">
                  <a16:creationId xmlns:a16="http://schemas.microsoft.com/office/drawing/2014/main" id="{524059C3-D356-4C34-9C06-DD896588BF75}"/>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0" name="Freeform 30">
              <a:extLst>
                <a:ext uri="{FF2B5EF4-FFF2-40B4-BE49-F238E27FC236}">
                  <a16:creationId xmlns:a16="http://schemas.microsoft.com/office/drawing/2014/main" id="{247D07C2-EC7B-4730-92FA-6B8D84B80D42}"/>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1" name="Freeform 31">
              <a:extLst>
                <a:ext uri="{FF2B5EF4-FFF2-40B4-BE49-F238E27FC236}">
                  <a16:creationId xmlns:a16="http://schemas.microsoft.com/office/drawing/2014/main" id="{5D6F08FA-2532-4558-9602-AF1744F99F15}"/>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2" name="Freeform 32">
              <a:extLst>
                <a:ext uri="{FF2B5EF4-FFF2-40B4-BE49-F238E27FC236}">
                  <a16:creationId xmlns:a16="http://schemas.microsoft.com/office/drawing/2014/main" id="{E685EBE7-869E-41B0-BCD8-FF537CBD5C59}"/>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3" name="Freeform 34">
              <a:extLst>
                <a:ext uri="{FF2B5EF4-FFF2-40B4-BE49-F238E27FC236}">
                  <a16:creationId xmlns:a16="http://schemas.microsoft.com/office/drawing/2014/main" id="{C3AB8B41-7BD9-44AA-B986-74D53C9AF3C3}"/>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4" name="Freeform 35">
              <a:extLst>
                <a:ext uri="{FF2B5EF4-FFF2-40B4-BE49-F238E27FC236}">
                  <a16:creationId xmlns:a16="http://schemas.microsoft.com/office/drawing/2014/main" id="{EDE8817E-73C2-4561-8428-03CCAFF40CF8}"/>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5" name="Freeform 36">
              <a:extLst>
                <a:ext uri="{FF2B5EF4-FFF2-40B4-BE49-F238E27FC236}">
                  <a16:creationId xmlns:a16="http://schemas.microsoft.com/office/drawing/2014/main" id="{AF8224B5-9A1C-4DFC-9A81-E5FD62FB564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6" name="Freeform 37">
              <a:extLst>
                <a:ext uri="{FF2B5EF4-FFF2-40B4-BE49-F238E27FC236}">
                  <a16:creationId xmlns:a16="http://schemas.microsoft.com/office/drawing/2014/main" id="{1C2A9587-67A6-4716-977B-862BFA82E668}"/>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7" name="Freeform 38">
              <a:extLst>
                <a:ext uri="{FF2B5EF4-FFF2-40B4-BE49-F238E27FC236}">
                  <a16:creationId xmlns:a16="http://schemas.microsoft.com/office/drawing/2014/main" id="{495A0897-65A5-4410-A4A7-BD794D83CDC3}"/>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8" name="Freeform 39">
              <a:extLst>
                <a:ext uri="{FF2B5EF4-FFF2-40B4-BE49-F238E27FC236}">
                  <a16:creationId xmlns:a16="http://schemas.microsoft.com/office/drawing/2014/main" id="{7E97296E-EB49-46E9-8E93-4AA5F3E541C7}"/>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9" name="Freeform 40">
              <a:extLst>
                <a:ext uri="{FF2B5EF4-FFF2-40B4-BE49-F238E27FC236}">
                  <a16:creationId xmlns:a16="http://schemas.microsoft.com/office/drawing/2014/main" id="{2F3461FC-DD4F-4CA4-B2A8-7F4F566F61F9}"/>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0" name="Freeform 41">
              <a:extLst>
                <a:ext uri="{FF2B5EF4-FFF2-40B4-BE49-F238E27FC236}">
                  <a16:creationId xmlns:a16="http://schemas.microsoft.com/office/drawing/2014/main" id="{8908A0F4-A93F-4BE5-8463-B36A8039B586}"/>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1" name="Freeform 42">
              <a:extLst>
                <a:ext uri="{FF2B5EF4-FFF2-40B4-BE49-F238E27FC236}">
                  <a16:creationId xmlns:a16="http://schemas.microsoft.com/office/drawing/2014/main" id="{24D30A92-E7FF-424A-B0A9-AC7FE32E7708}"/>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2" name="Freeform 43">
              <a:extLst>
                <a:ext uri="{FF2B5EF4-FFF2-40B4-BE49-F238E27FC236}">
                  <a16:creationId xmlns:a16="http://schemas.microsoft.com/office/drawing/2014/main" id="{B2A95380-ABEE-40CA-BBE5-1E3411D8CDE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3" name="Freeform 44">
              <a:extLst>
                <a:ext uri="{FF2B5EF4-FFF2-40B4-BE49-F238E27FC236}">
                  <a16:creationId xmlns:a16="http://schemas.microsoft.com/office/drawing/2014/main" id="{25364CF1-47E1-42AA-B408-1241E63E8C4D}"/>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4" name="Freeform 45">
              <a:extLst>
                <a:ext uri="{FF2B5EF4-FFF2-40B4-BE49-F238E27FC236}">
                  <a16:creationId xmlns:a16="http://schemas.microsoft.com/office/drawing/2014/main" id="{722A9A6F-E73A-4E34-A53F-A559E043C3E1}"/>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5" name="Freeform 46">
              <a:extLst>
                <a:ext uri="{FF2B5EF4-FFF2-40B4-BE49-F238E27FC236}">
                  <a16:creationId xmlns:a16="http://schemas.microsoft.com/office/drawing/2014/main" id="{7DC776F1-D1BF-4756-9B11-A3922DD28A59}"/>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6" name="Freeform 47">
              <a:extLst>
                <a:ext uri="{FF2B5EF4-FFF2-40B4-BE49-F238E27FC236}">
                  <a16:creationId xmlns:a16="http://schemas.microsoft.com/office/drawing/2014/main" id="{F702349C-C6E4-46A5-8802-BB88DD4BE29E}"/>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7" name="Freeform 48">
              <a:extLst>
                <a:ext uri="{FF2B5EF4-FFF2-40B4-BE49-F238E27FC236}">
                  <a16:creationId xmlns:a16="http://schemas.microsoft.com/office/drawing/2014/main" id="{346BC6D5-9E5A-4B92-9611-F9D07EF48525}"/>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8" name="Freeform 49">
              <a:extLst>
                <a:ext uri="{FF2B5EF4-FFF2-40B4-BE49-F238E27FC236}">
                  <a16:creationId xmlns:a16="http://schemas.microsoft.com/office/drawing/2014/main" id="{2A9DF814-73D8-4894-8B96-23B40E6E9089}"/>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9" name="Freeform 50">
              <a:extLst>
                <a:ext uri="{FF2B5EF4-FFF2-40B4-BE49-F238E27FC236}">
                  <a16:creationId xmlns:a16="http://schemas.microsoft.com/office/drawing/2014/main" id="{58C1703B-88EC-4C9F-B827-837D126B61D6}"/>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0" name="Freeform 51">
              <a:extLst>
                <a:ext uri="{FF2B5EF4-FFF2-40B4-BE49-F238E27FC236}">
                  <a16:creationId xmlns:a16="http://schemas.microsoft.com/office/drawing/2014/main" id="{7589E396-ADCF-4596-8DE4-4379AFCE7E22}"/>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1" name="Freeform 52">
              <a:extLst>
                <a:ext uri="{FF2B5EF4-FFF2-40B4-BE49-F238E27FC236}">
                  <a16:creationId xmlns:a16="http://schemas.microsoft.com/office/drawing/2014/main" id="{C49FDA79-CF20-4CA4-9EC3-273E88B10C6B}"/>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2" name="Freeform 53">
              <a:extLst>
                <a:ext uri="{FF2B5EF4-FFF2-40B4-BE49-F238E27FC236}">
                  <a16:creationId xmlns:a16="http://schemas.microsoft.com/office/drawing/2014/main" id="{EAF66CB7-8F32-4F0C-B5A2-11A6143DA74B}"/>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3" name="Freeform 54">
              <a:extLst>
                <a:ext uri="{FF2B5EF4-FFF2-40B4-BE49-F238E27FC236}">
                  <a16:creationId xmlns:a16="http://schemas.microsoft.com/office/drawing/2014/main" id="{DD4F44F0-927E-4351-9C37-2EE63B71F04A}"/>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4" name="Freeform 55">
              <a:extLst>
                <a:ext uri="{FF2B5EF4-FFF2-40B4-BE49-F238E27FC236}">
                  <a16:creationId xmlns:a16="http://schemas.microsoft.com/office/drawing/2014/main" id="{92AC303A-678D-4707-A16F-2DA1A07D9D64}"/>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5" name="Freeform 56">
              <a:extLst>
                <a:ext uri="{FF2B5EF4-FFF2-40B4-BE49-F238E27FC236}">
                  <a16:creationId xmlns:a16="http://schemas.microsoft.com/office/drawing/2014/main" id="{4BCFC9F6-3BBE-4394-851E-3738C7D6EB4E}"/>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6" name="Freeform 57">
              <a:extLst>
                <a:ext uri="{FF2B5EF4-FFF2-40B4-BE49-F238E27FC236}">
                  <a16:creationId xmlns:a16="http://schemas.microsoft.com/office/drawing/2014/main" id="{D4997C90-4986-45C1-9DAC-A5D26B02F3BD}"/>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7" name="Freeform 58">
              <a:extLst>
                <a:ext uri="{FF2B5EF4-FFF2-40B4-BE49-F238E27FC236}">
                  <a16:creationId xmlns:a16="http://schemas.microsoft.com/office/drawing/2014/main" id="{ACC13E25-4EE3-4A63-B0AF-2162BB78ECBF}"/>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8" name="Freeform 59">
              <a:extLst>
                <a:ext uri="{FF2B5EF4-FFF2-40B4-BE49-F238E27FC236}">
                  <a16:creationId xmlns:a16="http://schemas.microsoft.com/office/drawing/2014/main" id="{87AA0A80-577E-43A6-B738-0BAFE7F7B4EA}"/>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9" name="Freeform 60">
              <a:extLst>
                <a:ext uri="{FF2B5EF4-FFF2-40B4-BE49-F238E27FC236}">
                  <a16:creationId xmlns:a16="http://schemas.microsoft.com/office/drawing/2014/main" id="{3DBFF628-46A4-41BD-9FA9-3D4418E866E5}"/>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0" name="Freeform 61">
              <a:extLst>
                <a:ext uri="{FF2B5EF4-FFF2-40B4-BE49-F238E27FC236}">
                  <a16:creationId xmlns:a16="http://schemas.microsoft.com/office/drawing/2014/main" id="{D6413240-42B4-45DB-BBA2-56A1CDBD3C5B}"/>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1" name="Freeform 62">
              <a:extLst>
                <a:ext uri="{FF2B5EF4-FFF2-40B4-BE49-F238E27FC236}">
                  <a16:creationId xmlns:a16="http://schemas.microsoft.com/office/drawing/2014/main" id="{8AAB2B20-3978-4858-9836-C1351201A6F9}"/>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
        <p:nvSpPr>
          <p:cNvPr id="66" name="Picture Placeholder 2">
            <a:extLst>
              <a:ext uri="{FF2B5EF4-FFF2-40B4-BE49-F238E27FC236}">
                <a16:creationId xmlns:a16="http://schemas.microsoft.com/office/drawing/2014/main" id="{A60525C7-BF5C-4763-BFD2-4489EB5B78B7}"/>
              </a:ext>
            </a:extLst>
          </p:cNvPr>
          <p:cNvSpPr>
            <a:spLocks noGrp="1"/>
          </p:cNvSpPr>
          <p:nvPr>
            <p:ph type="pic" sz="quarter" idx="18" hasCustomPrompt="1"/>
          </p:nvPr>
        </p:nvSpPr>
        <p:spPr>
          <a:xfrm>
            <a:off x="500062" y="5410200"/>
            <a:ext cx="1939655" cy="923925"/>
          </a:xfrm>
        </p:spPr>
        <p:txBody>
          <a:bodyPr/>
          <a:lstStyle>
            <a:lvl1pPr>
              <a:defRPr sz="1600">
                <a:solidFill>
                  <a:schemeClr val="tx1">
                    <a:lumMod val="50000"/>
                    <a:lumOff val="50000"/>
                  </a:schemeClr>
                </a:solidFill>
              </a:defRPr>
            </a:lvl1pPr>
          </a:lstStyle>
          <a:p>
            <a:r>
              <a:rPr lang="en-AU"/>
              <a:t>Click to add partner logos</a:t>
            </a:r>
          </a:p>
        </p:txBody>
      </p:sp>
      <p:sp>
        <p:nvSpPr>
          <p:cNvPr id="67" name="Picture Placeholder 2">
            <a:extLst>
              <a:ext uri="{FF2B5EF4-FFF2-40B4-BE49-F238E27FC236}">
                <a16:creationId xmlns:a16="http://schemas.microsoft.com/office/drawing/2014/main" id="{2B0AC9A8-08B7-4674-84A9-EE81504DB88C}"/>
              </a:ext>
            </a:extLst>
          </p:cNvPr>
          <p:cNvSpPr>
            <a:spLocks noGrp="1"/>
          </p:cNvSpPr>
          <p:nvPr>
            <p:ph type="pic" sz="quarter" idx="19" hasCustomPrompt="1"/>
          </p:nvPr>
        </p:nvSpPr>
        <p:spPr>
          <a:xfrm>
            <a:off x="2601859" y="5410200"/>
            <a:ext cx="1939655" cy="923925"/>
          </a:xfrm>
        </p:spPr>
        <p:txBody>
          <a:bodyPr/>
          <a:lstStyle>
            <a:lvl1pPr>
              <a:defRPr sz="1600">
                <a:solidFill>
                  <a:schemeClr val="tx1">
                    <a:lumMod val="50000"/>
                    <a:lumOff val="50000"/>
                  </a:schemeClr>
                </a:solidFill>
              </a:defRPr>
            </a:lvl1pPr>
          </a:lstStyle>
          <a:p>
            <a:r>
              <a:rPr lang="en-AU"/>
              <a:t>Click to add partner logos</a:t>
            </a:r>
          </a:p>
        </p:txBody>
      </p:sp>
      <p:sp>
        <p:nvSpPr>
          <p:cNvPr id="68" name="Picture Placeholder 2">
            <a:extLst>
              <a:ext uri="{FF2B5EF4-FFF2-40B4-BE49-F238E27FC236}">
                <a16:creationId xmlns:a16="http://schemas.microsoft.com/office/drawing/2014/main" id="{05998953-BBE0-4246-B9BC-50453554F00A}"/>
              </a:ext>
            </a:extLst>
          </p:cNvPr>
          <p:cNvSpPr>
            <a:spLocks noGrp="1"/>
          </p:cNvSpPr>
          <p:nvPr>
            <p:ph type="pic" sz="quarter" idx="20" hasCustomPrompt="1"/>
          </p:nvPr>
        </p:nvSpPr>
        <p:spPr>
          <a:xfrm>
            <a:off x="4703656" y="5410200"/>
            <a:ext cx="1939655" cy="923925"/>
          </a:xfrm>
        </p:spPr>
        <p:txBody>
          <a:bodyPr/>
          <a:lstStyle>
            <a:lvl1pPr>
              <a:defRPr sz="1600">
                <a:solidFill>
                  <a:schemeClr val="tx1">
                    <a:lumMod val="50000"/>
                    <a:lumOff val="50000"/>
                  </a:schemeClr>
                </a:solidFill>
              </a:defRPr>
            </a:lvl1pPr>
          </a:lstStyle>
          <a:p>
            <a:r>
              <a:rPr lang="en-AU"/>
              <a:t>Click to add partner logos</a:t>
            </a:r>
          </a:p>
        </p:txBody>
      </p:sp>
      <p:sp>
        <p:nvSpPr>
          <p:cNvPr id="132" name="Text Placeholder 140">
            <a:extLst>
              <a:ext uri="{FF2B5EF4-FFF2-40B4-BE49-F238E27FC236}">
                <a16:creationId xmlns:a16="http://schemas.microsoft.com/office/drawing/2014/main" id="{CF59814C-B444-4ECE-A32B-683E53AD2059}"/>
              </a:ext>
            </a:extLst>
          </p:cNvPr>
          <p:cNvSpPr>
            <a:spLocks noGrp="1"/>
          </p:cNvSpPr>
          <p:nvPr>
            <p:ph type="body" sz="quarter" idx="17" hasCustomPrompt="1"/>
          </p:nvPr>
        </p:nvSpPr>
        <p:spPr>
          <a:xfrm>
            <a:off x="2494666" y="686883"/>
            <a:ext cx="3776837"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74" name="Text Placeholder 135">
            <a:extLst>
              <a:ext uri="{FF2B5EF4-FFF2-40B4-BE49-F238E27FC236}">
                <a16:creationId xmlns:a16="http://schemas.microsoft.com/office/drawing/2014/main" id="{4AA778C4-F038-4603-85A2-34141147C14C}"/>
              </a:ext>
            </a:extLst>
          </p:cNvPr>
          <p:cNvSpPr>
            <a:spLocks noGrp="1"/>
          </p:cNvSpPr>
          <p:nvPr>
            <p:ph type="body" sz="quarter" idx="21" hasCustomPrompt="1"/>
          </p:nvPr>
        </p:nvSpPr>
        <p:spPr>
          <a:xfrm>
            <a:off x="2601859" y="630906"/>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Tree>
    <p:extLst>
      <p:ext uri="{BB962C8B-B14F-4D97-AF65-F5344CB8AC3E}">
        <p14:creationId xmlns:p14="http://schemas.microsoft.com/office/powerpoint/2010/main" val="2923678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1428765" y="395066"/>
            <a:ext cx="10296000" cy="887360"/>
          </a:xfrm>
        </p:spPr>
        <p:txBody>
          <a:bodyPr/>
          <a:lstStyle>
            <a:lvl1pPr>
              <a:defRPr/>
            </a:lvl1pPr>
          </a:lstStyle>
          <a:p>
            <a:r>
              <a:rPr lang="en-AU" noProof="0"/>
              <a:t>Title and content</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16356" y="1532415"/>
            <a:ext cx="11408409"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19/02/2026</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Tree>
    <p:extLst>
      <p:ext uri="{BB962C8B-B14F-4D97-AF65-F5344CB8AC3E}">
        <p14:creationId xmlns:p14="http://schemas.microsoft.com/office/powerpoint/2010/main" val="4272402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1428765" y="395066"/>
            <a:ext cx="10296000" cy="887360"/>
          </a:xfrm>
        </p:spPr>
        <p:txBody>
          <a:bodyPr/>
          <a:lstStyle>
            <a:lvl1pPr>
              <a:defRPr/>
            </a:lvl1pPr>
          </a:lstStyle>
          <a:p>
            <a:r>
              <a:rPr lang="en-AU" noProof="0"/>
              <a:t>Two content</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16357" y="1532415"/>
            <a:ext cx="5400000"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19/02/2026</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400000"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234412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1428765" y="395066"/>
            <a:ext cx="10296000" cy="887360"/>
          </a:xfrm>
        </p:spPr>
        <p:txBody>
          <a:bodyPr/>
          <a:lstStyle>
            <a:lvl1pPr>
              <a:defRPr/>
            </a:lvl1pPr>
          </a:lstStyle>
          <a:p>
            <a:r>
              <a:rPr lang="en-AU" noProof="0"/>
              <a:t>Two column text slide</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7653400A-F88E-43AE-A990-A2146D650ECD}" type="datetime1">
              <a:rPr lang="en-AU" noProof="0" smtClean="0"/>
              <a:t>19/02/2026</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316357" y="1532415"/>
            <a:ext cx="11408408" cy="4459190"/>
          </a:xfrm>
        </p:spPr>
        <p:txBody>
          <a:bodyPr numCol="2" spcCol="360000"/>
          <a:lstStyle>
            <a:lvl1pPr>
              <a:defRPr/>
            </a:lvl1pPr>
          </a:lstStyle>
          <a:p>
            <a:pPr lvl="0"/>
            <a:r>
              <a:rPr lang="en-AU" noProof="0"/>
              <a:t>There are five type style levels. To access the type styles, click on the text and press the ‘Increase / Decrease List Level’ buttons in the Paragraph section of the Home ribbon.</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271331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1428765" y="395066"/>
            <a:ext cx="10296000" cy="887360"/>
          </a:xfrm>
        </p:spPr>
        <p:txBody>
          <a:bodyPr/>
          <a:lstStyle>
            <a:lvl1pPr>
              <a:defRPr/>
            </a:lvl1pPr>
          </a:lstStyle>
          <a:p>
            <a:r>
              <a:rPr lang="en-AU" noProof="0"/>
              <a:t>Three column text slide</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0F757AC4-CA73-4AA5-94CF-7FC707DB7435}" type="datetime1">
              <a:rPr lang="en-AU" noProof="0" smtClean="0"/>
              <a:t>19/02/2026</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11408408" cy="4459189"/>
          </a:xfrm>
        </p:spPr>
        <p:txBody>
          <a:bodyPr numCol="3"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46102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37" name="Text Placeholder 135">
            <a:extLst>
              <a:ext uri="{FF2B5EF4-FFF2-40B4-BE49-F238E27FC236}">
                <a16:creationId xmlns:a16="http://schemas.microsoft.com/office/drawing/2014/main" id="{081B6B67-7D18-4A84-A9C8-F8EB715A3FB3}"/>
              </a:ext>
            </a:extLst>
          </p:cNvPr>
          <p:cNvSpPr>
            <a:spLocks noGrp="1"/>
          </p:cNvSpPr>
          <p:nvPr>
            <p:ph type="body" sz="quarter" idx="14" hasCustomPrompt="1"/>
          </p:nvPr>
        </p:nvSpPr>
        <p:spPr>
          <a:xfrm>
            <a:off x="607255" y="616633"/>
            <a:ext cx="1260000" cy="126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4774179" y="0"/>
            <a:ext cx="7417821" cy="6879660"/>
          </a:xfrm>
          <a:custGeom>
            <a:avLst/>
            <a:gdLst>
              <a:gd name="connsiteX0" fmla="*/ 1033462 w 4551363"/>
              <a:gd name="connsiteY0" fmla="*/ 0 h 4221163"/>
              <a:gd name="connsiteX1" fmla="*/ 4551363 w 4551363"/>
              <a:gd name="connsiteY1" fmla="*/ 0 h 4221163"/>
              <a:gd name="connsiteX2" fmla="*/ 4551363 w 4551363"/>
              <a:gd name="connsiteY2" fmla="*/ 4221163 h 4221163"/>
              <a:gd name="connsiteX3" fmla="*/ 1033462 w 4551363"/>
              <a:gd name="connsiteY3" fmla="*/ 4221163 h 4221163"/>
              <a:gd name="connsiteX4" fmla="*/ 0 w 4551363"/>
              <a:gd name="connsiteY4" fmla="*/ 3949701 h 422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363" h="4221163">
                <a:moveTo>
                  <a:pt x="1033462" y="0"/>
                </a:moveTo>
                <a:lnTo>
                  <a:pt x="4551363" y="0"/>
                </a:lnTo>
                <a:lnTo>
                  <a:pt x="4551363" y="4221163"/>
                </a:lnTo>
                <a:lnTo>
                  <a:pt x="1033462" y="4221163"/>
                </a:lnTo>
                <a:lnTo>
                  <a:pt x="0" y="3949701"/>
                </a:lnTo>
                <a:close/>
              </a:path>
            </a:pathLst>
          </a:custGeom>
          <a:solidFill>
            <a:schemeClr val="tx2"/>
          </a:solidFill>
        </p:spPr>
        <p:txBody>
          <a:bodyPr wrap="square" lIns="2304000" tIns="2700000" rIns="720000" bIns="18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Divider slide title</a:t>
            </a:r>
          </a:p>
          <a:p>
            <a:pPr lvl="1"/>
            <a:r>
              <a:rPr lang="en-AU" noProof="0"/>
              <a:t>Two</a:t>
            </a:r>
          </a:p>
          <a:p>
            <a:pPr lvl="2"/>
            <a:r>
              <a:rPr lang="en-AU" noProof="0"/>
              <a:t>Three</a:t>
            </a:r>
          </a:p>
          <a:p>
            <a:pPr lvl="8"/>
            <a:r>
              <a:rPr lang="en-AU" noProof="0"/>
              <a:t>four</a:t>
            </a:r>
          </a:p>
        </p:txBody>
      </p:sp>
      <p:sp>
        <p:nvSpPr>
          <p:cNvPr id="25" name="Text Placeholder 140">
            <a:extLst>
              <a:ext uri="{FF2B5EF4-FFF2-40B4-BE49-F238E27FC236}">
                <a16:creationId xmlns:a16="http://schemas.microsoft.com/office/drawing/2014/main" id="{1E7CA0C9-C706-491C-A6A8-FDB0B12A2176}"/>
              </a:ext>
            </a:extLst>
          </p:cNvPr>
          <p:cNvSpPr>
            <a:spLocks noGrp="1"/>
          </p:cNvSpPr>
          <p:nvPr>
            <p:ph type="body" sz="quarter" idx="17" hasCustomPrompt="1"/>
          </p:nvPr>
        </p:nvSpPr>
        <p:spPr>
          <a:xfrm>
            <a:off x="500063" y="5394937"/>
            <a:ext cx="2782490" cy="707231"/>
          </a:xfrm>
        </p:spPr>
        <p:txBody>
          <a:bodyPr>
            <a:no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11" name="Text Placeholder 135">
            <a:extLst>
              <a:ext uri="{FF2B5EF4-FFF2-40B4-BE49-F238E27FC236}">
                <a16:creationId xmlns:a16="http://schemas.microsoft.com/office/drawing/2014/main" id="{17A51544-3ECD-4ABC-8447-3699A67ACCCD}"/>
              </a:ext>
            </a:extLst>
          </p:cNvPr>
          <p:cNvSpPr>
            <a:spLocks noGrp="1"/>
          </p:cNvSpPr>
          <p:nvPr>
            <p:ph type="body" sz="quarter" idx="16" hasCustomPrompt="1"/>
          </p:nvPr>
        </p:nvSpPr>
        <p:spPr>
          <a:xfrm>
            <a:off x="607255"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Tree>
    <p:extLst>
      <p:ext uri="{BB962C8B-B14F-4D97-AF65-F5344CB8AC3E}">
        <p14:creationId xmlns:p14="http://schemas.microsoft.com/office/powerpoint/2010/main" val="695901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487775"/>
            <a:ext cx="599929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title</a:t>
            </a:r>
          </a:p>
          <a:p>
            <a:pPr lvl="1"/>
            <a:r>
              <a:rPr lang="en-AU" noProof="0"/>
              <a:t>Two</a:t>
            </a:r>
          </a:p>
          <a:p>
            <a:pPr lvl="2"/>
            <a:r>
              <a:rPr lang="en-AU" noProof="0"/>
              <a:t>Three</a:t>
            </a:r>
          </a:p>
          <a:p>
            <a:pPr lvl="8"/>
            <a:r>
              <a:rPr lang="en-AU" noProof="0"/>
              <a:t>four</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499359" y="-1"/>
            <a:ext cx="5704638" cy="6879660"/>
          </a:xfrm>
          <a:custGeom>
            <a:avLst/>
            <a:gdLst>
              <a:gd name="connsiteX0" fmla="*/ 1684339 w 5704638"/>
              <a:gd name="connsiteY0" fmla="*/ 0 h 6879660"/>
              <a:gd name="connsiteX1" fmla="*/ 5704638 w 5704638"/>
              <a:gd name="connsiteY1" fmla="*/ 0 h 6879660"/>
              <a:gd name="connsiteX2" fmla="*/ 5704638 w 5704638"/>
              <a:gd name="connsiteY2" fmla="*/ 6879660 h 6879660"/>
              <a:gd name="connsiteX3" fmla="*/ 1684339 w 5704638"/>
              <a:gd name="connsiteY3" fmla="*/ 6879660 h 6879660"/>
              <a:gd name="connsiteX4" fmla="*/ 0 w 5704638"/>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638" h="6879660">
                <a:moveTo>
                  <a:pt x="1684339" y="0"/>
                </a:moveTo>
                <a:lnTo>
                  <a:pt x="5704638" y="0"/>
                </a:lnTo>
                <a:lnTo>
                  <a:pt x="5704638" y="6879660"/>
                </a:lnTo>
                <a:lnTo>
                  <a:pt x="1684339" y="6879660"/>
                </a:lnTo>
                <a:lnTo>
                  <a:pt x="0" y="6437231"/>
                </a:lnTo>
                <a:close/>
              </a:path>
            </a:pathLst>
          </a:custGeom>
          <a:solidFill>
            <a:schemeClr val="bg1">
              <a:lumMod val="85000"/>
            </a:schemeClr>
          </a:solid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68" name="Text Placeholder 140">
            <a:extLst>
              <a:ext uri="{FF2B5EF4-FFF2-40B4-BE49-F238E27FC236}">
                <a16:creationId xmlns:a16="http://schemas.microsoft.com/office/drawing/2014/main" id="{73BB30E9-8493-45E3-BD7E-FD5DCB0129E9}"/>
              </a:ext>
            </a:extLst>
          </p:cNvPr>
          <p:cNvSpPr>
            <a:spLocks noGrp="1"/>
          </p:cNvSpPr>
          <p:nvPr>
            <p:ph type="body" sz="quarter" idx="17" hasCustomPrompt="1"/>
          </p:nvPr>
        </p:nvSpPr>
        <p:spPr>
          <a:xfrm>
            <a:off x="500063" y="5394937"/>
            <a:ext cx="477220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grpSp>
        <p:nvGrpSpPr>
          <p:cNvPr id="69" name="Group 4">
            <a:extLst>
              <a:ext uri="{FF2B5EF4-FFF2-40B4-BE49-F238E27FC236}">
                <a16:creationId xmlns:a16="http://schemas.microsoft.com/office/drawing/2014/main" id="{BCF2E7B2-D01F-4846-9FFF-96A7F01CE483}"/>
              </a:ext>
            </a:extLst>
          </p:cNvPr>
          <p:cNvGrpSpPr>
            <a:grpSpLocks noChangeAspect="1"/>
          </p:cNvGrpSpPr>
          <p:nvPr userDrawn="1"/>
        </p:nvGrpSpPr>
        <p:grpSpPr bwMode="auto">
          <a:xfrm>
            <a:off x="421066" y="453777"/>
            <a:ext cx="1662286" cy="1666547"/>
            <a:chOff x="2864" y="1181"/>
            <a:chExt cx="1952" cy="1957"/>
          </a:xfrm>
        </p:grpSpPr>
        <p:sp>
          <p:nvSpPr>
            <p:cNvPr id="70" name="AutoShape 3">
              <a:extLst>
                <a:ext uri="{FF2B5EF4-FFF2-40B4-BE49-F238E27FC236}">
                  <a16:creationId xmlns:a16="http://schemas.microsoft.com/office/drawing/2014/main" id="{7687D4E3-DA82-4B62-B19A-86F317319774}"/>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1" name="Rectangle 5">
              <a:extLst>
                <a:ext uri="{FF2B5EF4-FFF2-40B4-BE49-F238E27FC236}">
                  <a16:creationId xmlns:a16="http://schemas.microsoft.com/office/drawing/2014/main" id="{B5576FAF-F3E1-4CC5-B88B-0198F210516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2" name="Freeform 6">
              <a:extLst>
                <a:ext uri="{FF2B5EF4-FFF2-40B4-BE49-F238E27FC236}">
                  <a16:creationId xmlns:a16="http://schemas.microsoft.com/office/drawing/2014/main" id="{F87E52B1-38C9-4E33-AAF3-BF06500A3879}"/>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3" name="Freeform 7">
              <a:extLst>
                <a:ext uri="{FF2B5EF4-FFF2-40B4-BE49-F238E27FC236}">
                  <a16:creationId xmlns:a16="http://schemas.microsoft.com/office/drawing/2014/main" id="{836EB3B1-3E19-4A0A-A9DE-B85EC78B08C0}"/>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4" name="Freeform 8">
              <a:extLst>
                <a:ext uri="{FF2B5EF4-FFF2-40B4-BE49-F238E27FC236}">
                  <a16:creationId xmlns:a16="http://schemas.microsoft.com/office/drawing/2014/main" id="{A541583E-90FA-4A04-9BB4-DF54DE674858}"/>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5" name="Freeform 9">
              <a:extLst>
                <a:ext uri="{FF2B5EF4-FFF2-40B4-BE49-F238E27FC236}">
                  <a16:creationId xmlns:a16="http://schemas.microsoft.com/office/drawing/2014/main" id="{AF1BCBE3-95B4-473B-B2BB-88B2A4D464FE}"/>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6" name="Freeform 10">
              <a:extLst>
                <a:ext uri="{FF2B5EF4-FFF2-40B4-BE49-F238E27FC236}">
                  <a16:creationId xmlns:a16="http://schemas.microsoft.com/office/drawing/2014/main" id="{570EB87D-7139-4FCE-8AD0-F04539A83100}"/>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7" name="Freeform 11">
              <a:extLst>
                <a:ext uri="{FF2B5EF4-FFF2-40B4-BE49-F238E27FC236}">
                  <a16:creationId xmlns:a16="http://schemas.microsoft.com/office/drawing/2014/main" id="{BCD13869-C734-4744-9966-1E45BC7E7BD2}"/>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8" name="Freeform 12">
              <a:extLst>
                <a:ext uri="{FF2B5EF4-FFF2-40B4-BE49-F238E27FC236}">
                  <a16:creationId xmlns:a16="http://schemas.microsoft.com/office/drawing/2014/main" id="{FA510161-0890-48DC-A1C7-4BC9C39F89D5}"/>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7" name="Freeform 13">
              <a:extLst>
                <a:ext uri="{FF2B5EF4-FFF2-40B4-BE49-F238E27FC236}">
                  <a16:creationId xmlns:a16="http://schemas.microsoft.com/office/drawing/2014/main" id="{A94FCB9B-2163-47FE-A471-2F08FDD8993C}"/>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9" name="Freeform 14">
              <a:extLst>
                <a:ext uri="{FF2B5EF4-FFF2-40B4-BE49-F238E27FC236}">
                  <a16:creationId xmlns:a16="http://schemas.microsoft.com/office/drawing/2014/main" id="{D43D310D-82EB-45FB-9575-7A05EC97BA68}"/>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1" name="Freeform 15">
              <a:extLst>
                <a:ext uri="{FF2B5EF4-FFF2-40B4-BE49-F238E27FC236}">
                  <a16:creationId xmlns:a16="http://schemas.microsoft.com/office/drawing/2014/main" id="{C27E9B67-E811-420C-B457-B01D5DA93890}"/>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3" name="Freeform 16">
              <a:extLst>
                <a:ext uri="{FF2B5EF4-FFF2-40B4-BE49-F238E27FC236}">
                  <a16:creationId xmlns:a16="http://schemas.microsoft.com/office/drawing/2014/main" id="{202E0DEF-5320-414A-9D09-9F04D307F962}"/>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4" name="Freeform 17">
              <a:extLst>
                <a:ext uri="{FF2B5EF4-FFF2-40B4-BE49-F238E27FC236}">
                  <a16:creationId xmlns:a16="http://schemas.microsoft.com/office/drawing/2014/main" id="{7CDE55A6-B058-43BF-82AD-E2CF701CEF43}"/>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5" name="Freeform 18">
              <a:extLst>
                <a:ext uri="{FF2B5EF4-FFF2-40B4-BE49-F238E27FC236}">
                  <a16:creationId xmlns:a16="http://schemas.microsoft.com/office/drawing/2014/main" id="{E76D96D4-DB64-4D87-93A0-8CF7BF7C4298}"/>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6" name="Freeform 19">
              <a:extLst>
                <a:ext uri="{FF2B5EF4-FFF2-40B4-BE49-F238E27FC236}">
                  <a16:creationId xmlns:a16="http://schemas.microsoft.com/office/drawing/2014/main" id="{09C9CCA1-C999-4358-BCFB-93A526B93AB0}"/>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7" name="Freeform 20">
              <a:extLst>
                <a:ext uri="{FF2B5EF4-FFF2-40B4-BE49-F238E27FC236}">
                  <a16:creationId xmlns:a16="http://schemas.microsoft.com/office/drawing/2014/main" id="{091B2AA6-BAFC-4C63-B6E5-E567B0781421}"/>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8" name="Rectangle 21">
              <a:extLst>
                <a:ext uri="{FF2B5EF4-FFF2-40B4-BE49-F238E27FC236}">
                  <a16:creationId xmlns:a16="http://schemas.microsoft.com/office/drawing/2014/main" id="{09DF5352-9E79-422D-A715-9F8798C83E99}"/>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9" name="Freeform 22">
              <a:extLst>
                <a:ext uri="{FF2B5EF4-FFF2-40B4-BE49-F238E27FC236}">
                  <a16:creationId xmlns:a16="http://schemas.microsoft.com/office/drawing/2014/main" id="{94E48EF3-5490-4793-84A1-99F9541C9E00}"/>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0" name="Freeform 23">
              <a:extLst>
                <a:ext uri="{FF2B5EF4-FFF2-40B4-BE49-F238E27FC236}">
                  <a16:creationId xmlns:a16="http://schemas.microsoft.com/office/drawing/2014/main" id="{FF2C4395-852E-4B55-9169-B80758CCDD0A}"/>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1" name="Freeform 24">
              <a:extLst>
                <a:ext uri="{FF2B5EF4-FFF2-40B4-BE49-F238E27FC236}">
                  <a16:creationId xmlns:a16="http://schemas.microsoft.com/office/drawing/2014/main" id="{4A470D8C-6B28-4432-B2DC-BB7F4AAD0138}"/>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2" name="Freeform 25">
              <a:extLst>
                <a:ext uri="{FF2B5EF4-FFF2-40B4-BE49-F238E27FC236}">
                  <a16:creationId xmlns:a16="http://schemas.microsoft.com/office/drawing/2014/main" id="{51494A52-CCA4-4E8F-B96C-7191A78BEA2B}"/>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3" name="Freeform 26">
              <a:extLst>
                <a:ext uri="{FF2B5EF4-FFF2-40B4-BE49-F238E27FC236}">
                  <a16:creationId xmlns:a16="http://schemas.microsoft.com/office/drawing/2014/main" id="{F9581B5B-4CC9-40EF-B351-1E0844E77939}"/>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4" name="Freeform 27">
              <a:extLst>
                <a:ext uri="{FF2B5EF4-FFF2-40B4-BE49-F238E27FC236}">
                  <a16:creationId xmlns:a16="http://schemas.microsoft.com/office/drawing/2014/main" id="{B36CE5E6-82DB-4EC4-B8F2-00441C7F007A}"/>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5" name="Freeform 28">
              <a:extLst>
                <a:ext uri="{FF2B5EF4-FFF2-40B4-BE49-F238E27FC236}">
                  <a16:creationId xmlns:a16="http://schemas.microsoft.com/office/drawing/2014/main" id="{CCB0DDE8-E457-4049-A1B5-9DC1A38E542B}"/>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6" name="Freeform 29">
              <a:extLst>
                <a:ext uri="{FF2B5EF4-FFF2-40B4-BE49-F238E27FC236}">
                  <a16:creationId xmlns:a16="http://schemas.microsoft.com/office/drawing/2014/main" id="{F582F19F-50DB-4CD0-9261-9F3D4369DEDF}"/>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7" name="Freeform 30">
              <a:extLst>
                <a:ext uri="{FF2B5EF4-FFF2-40B4-BE49-F238E27FC236}">
                  <a16:creationId xmlns:a16="http://schemas.microsoft.com/office/drawing/2014/main" id="{03238F99-8877-414A-B15E-AC6904170A29}"/>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8" name="Freeform 31">
              <a:extLst>
                <a:ext uri="{FF2B5EF4-FFF2-40B4-BE49-F238E27FC236}">
                  <a16:creationId xmlns:a16="http://schemas.microsoft.com/office/drawing/2014/main" id="{4BB808B9-70D1-4973-9B42-7047A6097032}"/>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9" name="Freeform 32">
              <a:extLst>
                <a:ext uri="{FF2B5EF4-FFF2-40B4-BE49-F238E27FC236}">
                  <a16:creationId xmlns:a16="http://schemas.microsoft.com/office/drawing/2014/main" id="{F9C9A6F1-DCA9-40C4-A241-EAD329309E98}"/>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0" name="Freeform 34">
              <a:extLst>
                <a:ext uri="{FF2B5EF4-FFF2-40B4-BE49-F238E27FC236}">
                  <a16:creationId xmlns:a16="http://schemas.microsoft.com/office/drawing/2014/main" id="{E0AEF41F-FC56-4890-9142-E6A51D258BD4}"/>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1" name="Freeform 35">
              <a:extLst>
                <a:ext uri="{FF2B5EF4-FFF2-40B4-BE49-F238E27FC236}">
                  <a16:creationId xmlns:a16="http://schemas.microsoft.com/office/drawing/2014/main" id="{6145C89F-8512-4401-B52C-D9558C1D0150}"/>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2" name="Freeform 36">
              <a:extLst>
                <a:ext uri="{FF2B5EF4-FFF2-40B4-BE49-F238E27FC236}">
                  <a16:creationId xmlns:a16="http://schemas.microsoft.com/office/drawing/2014/main" id="{ED9CFB26-B8E6-48B1-A29F-24EB666228AB}"/>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3" name="Freeform 37">
              <a:extLst>
                <a:ext uri="{FF2B5EF4-FFF2-40B4-BE49-F238E27FC236}">
                  <a16:creationId xmlns:a16="http://schemas.microsoft.com/office/drawing/2014/main" id="{F6E85637-D434-4429-B291-1ECF3AEA6EC7}"/>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4" name="Freeform 38">
              <a:extLst>
                <a:ext uri="{FF2B5EF4-FFF2-40B4-BE49-F238E27FC236}">
                  <a16:creationId xmlns:a16="http://schemas.microsoft.com/office/drawing/2014/main" id="{30C150FF-3376-469B-9681-2D2C4498660A}"/>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5" name="Freeform 39">
              <a:extLst>
                <a:ext uri="{FF2B5EF4-FFF2-40B4-BE49-F238E27FC236}">
                  <a16:creationId xmlns:a16="http://schemas.microsoft.com/office/drawing/2014/main" id="{434EB90B-7746-4C60-9E11-00C8E6B4B1FD}"/>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6" name="Freeform 40">
              <a:extLst>
                <a:ext uri="{FF2B5EF4-FFF2-40B4-BE49-F238E27FC236}">
                  <a16:creationId xmlns:a16="http://schemas.microsoft.com/office/drawing/2014/main" id="{7426CC65-8A41-4481-9E5D-C5331B6EEA7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7" name="Freeform 41">
              <a:extLst>
                <a:ext uri="{FF2B5EF4-FFF2-40B4-BE49-F238E27FC236}">
                  <a16:creationId xmlns:a16="http://schemas.microsoft.com/office/drawing/2014/main" id="{97E7B34D-0DDF-4DE2-99C4-6BC45D794E34}"/>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8" name="Freeform 42">
              <a:extLst>
                <a:ext uri="{FF2B5EF4-FFF2-40B4-BE49-F238E27FC236}">
                  <a16:creationId xmlns:a16="http://schemas.microsoft.com/office/drawing/2014/main" id="{6FC8D70A-8526-4C79-92C2-97301B914BEF}"/>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9" name="Freeform 43">
              <a:extLst>
                <a:ext uri="{FF2B5EF4-FFF2-40B4-BE49-F238E27FC236}">
                  <a16:creationId xmlns:a16="http://schemas.microsoft.com/office/drawing/2014/main" id="{39BE5684-35BB-46F4-9C5C-EAF067BC62BC}"/>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0" name="Freeform 44">
              <a:extLst>
                <a:ext uri="{FF2B5EF4-FFF2-40B4-BE49-F238E27FC236}">
                  <a16:creationId xmlns:a16="http://schemas.microsoft.com/office/drawing/2014/main" id="{5089B3F9-64DE-4CB8-BF0E-34B007F8C780}"/>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1" name="Freeform 45">
              <a:extLst>
                <a:ext uri="{FF2B5EF4-FFF2-40B4-BE49-F238E27FC236}">
                  <a16:creationId xmlns:a16="http://schemas.microsoft.com/office/drawing/2014/main" id="{04FECBD9-B54C-4D5A-A9AA-E7619DF7614D}"/>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2" name="Freeform 46">
              <a:extLst>
                <a:ext uri="{FF2B5EF4-FFF2-40B4-BE49-F238E27FC236}">
                  <a16:creationId xmlns:a16="http://schemas.microsoft.com/office/drawing/2014/main" id="{0ADCA952-0EDE-409C-B4D0-54FF479FCEE5}"/>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3" name="Freeform 47">
              <a:extLst>
                <a:ext uri="{FF2B5EF4-FFF2-40B4-BE49-F238E27FC236}">
                  <a16:creationId xmlns:a16="http://schemas.microsoft.com/office/drawing/2014/main" id="{A119A132-F0A3-4452-851C-D950D84D531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4" name="Freeform 48">
              <a:extLst>
                <a:ext uri="{FF2B5EF4-FFF2-40B4-BE49-F238E27FC236}">
                  <a16:creationId xmlns:a16="http://schemas.microsoft.com/office/drawing/2014/main" id="{BEC3E088-80FD-4804-92A1-2E76BA051D83}"/>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5" name="Freeform 49">
              <a:extLst>
                <a:ext uri="{FF2B5EF4-FFF2-40B4-BE49-F238E27FC236}">
                  <a16:creationId xmlns:a16="http://schemas.microsoft.com/office/drawing/2014/main" id="{EA438C2B-5159-428A-AB6D-0446066C3FD9}"/>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6" name="Freeform 50">
              <a:extLst>
                <a:ext uri="{FF2B5EF4-FFF2-40B4-BE49-F238E27FC236}">
                  <a16:creationId xmlns:a16="http://schemas.microsoft.com/office/drawing/2014/main" id="{65B120BA-B006-4B6A-8DA5-F28EA6CDDE63}"/>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7" name="Freeform 51">
              <a:extLst>
                <a:ext uri="{FF2B5EF4-FFF2-40B4-BE49-F238E27FC236}">
                  <a16:creationId xmlns:a16="http://schemas.microsoft.com/office/drawing/2014/main" id="{AB954FAD-8B27-4E4D-A4ED-D5FB03A79ED4}"/>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8" name="Freeform 52">
              <a:extLst>
                <a:ext uri="{FF2B5EF4-FFF2-40B4-BE49-F238E27FC236}">
                  <a16:creationId xmlns:a16="http://schemas.microsoft.com/office/drawing/2014/main" id="{D653A1E5-8205-431C-8097-803798E04C34}"/>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9" name="Freeform 53">
              <a:extLst>
                <a:ext uri="{FF2B5EF4-FFF2-40B4-BE49-F238E27FC236}">
                  <a16:creationId xmlns:a16="http://schemas.microsoft.com/office/drawing/2014/main" id="{54533794-0E7B-4B02-8F24-BDC83126EE90}"/>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0" name="Freeform 54">
              <a:extLst>
                <a:ext uri="{FF2B5EF4-FFF2-40B4-BE49-F238E27FC236}">
                  <a16:creationId xmlns:a16="http://schemas.microsoft.com/office/drawing/2014/main" id="{D4D327AA-0BF7-4AB8-91E9-11F76213D3CD}"/>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1" name="Freeform 55">
              <a:extLst>
                <a:ext uri="{FF2B5EF4-FFF2-40B4-BE49-F238E27FC236}">
                  <a16:creationId xmlns:a16="http://schemas.microsoft.com/office/drawing/2014/main" id="{F8AB14D4-E7E1-4D1E-8B5C-B1A1653B9166}"/>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2" name="Freeform 56">
              <a:extLst>
                <a:ext uri="{FF2B5EF4-FFF2-40B4-BE49-F238E27FC236}">
                  <a16:creationId xmlns:a16="http://schemas.microsoft.com/office/drawing/2014/main" id="{9424AD2E-65D9-4F30-9676-D28A85EE68BF}"/>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3" name="Freeform 57">
              <a:extLst>
                <a:ext uri="{FF2B5EF4-FFF2-40B4-BE49-F238E27FC236}">
                  <a16:creationId xmlns:a16="http://schemas.microsoft.com/office/drawing/2014/main" id="{F382EF80-0B77-4D44-B4FF-8B6BE2567CE1}"/>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4" name="Freeform 58">
              <a:extLst>
                <a:ext uri="{FF2B5EF4-FFF2-40B4-BE49-F238E27FC236}">
                  <a16:creationId xmlns:a16="http://schemas.microsoft.com/office/drawing/2014/main" id="{92C5A2A8-B427-43AB-B91C-75984A933E9E}"/>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5" name="Freeform 59">
              <a:extLst>
                <a:ext uri="{FF2B5EF4-FFF2-40B4-BE49-F238E27FC236}">
                  <a16:creationId xmlns:a16="http://schemas.microsoft.com/office/drawing/2014/main" id="{E9704698-3565-478A-9D58-D0A9430F2CA4}"/>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6" name="Freeform 60">
              <a:extLst>
                <a:ext uri="{FF2B5EF4-FFF2-40B4-BE49-F238E27FC236}">
                  <a16:creationId xmlns:a16="http://schemas.microsoft.com/office/drawing/2014/main" id="{E5B6714A-DEAD-4521-A9A6-9E2A55F92680}"/>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7" name="Freeform 61">
              <a:extLst>
                <a:ext uri="{FF2B5EF4-FFF2-40B4-BE49-F238E27FC236}">
                  <a16:creationId xmlns:a16="http://schemas.microsoft.com/office/drawing/2014/main" id="{EC562B80-8A9A-4CB6-84CD-035DC0A57CC6}"/>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8" name="Freeform 62">
              <a:extLst>
                <a:ext uri="{FF2B5EF4-FFF2-40B4-BE49-F238E27FC236}">
                  <a16:creationId xmlns:a16="http://schemas.microsoft.com/office/drawing/2014/main" id="{F6A42320-400F-45BF-9470-203CFA636A7B}"/>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189" name="Text Placeholder 135">
            <a:extLst>
              <a:ext uri="{FF2B5EF4-FFF2-40B4-BE49-F238E27FC236}">
                <a16:creationId xmlns:a16="http://schemas.microsoft.com/office/drawing/2014/main" id="{481E019A-1F81-4852-8272-EA711EFF7093}"/>
              </a:ext>
            </a:extLst>
          </p:cNvPr>
          <p:cNvSpPr>
            <a:spLocks noGrp="1"/>
          </p:cNvSpPr>
          <p:nvPr>
            <p:ph type="body" sz="quarter" idx="16" hasCustomPrompt="1"/>
          </p:nvPr>
        </p:nvSpPr>
        <p:spPr>
          <a:xfrm>
            <a:off x="607255"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Tree>
    <p:extLst>
      <p:ext uri="{BB962C8B-B14F-4D97-AF65-F5344CB8AC3E}">
        <p14:creationId xmlns:p14="http://schemas.microsoft.com/office/powerpoint/2010/main" val="1368737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487775"/>
            <a:ext cx="5999291"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title</a:t>
            </a:r>
          </a:p>
          <a:p>
            <a:pPr lvl="1"/>
            <a:r>
              <a:rPr lang="en-AU" noProof="0"/>
              <a:t>Two</a:t>
            </a:r>
          </a:p>
          <a:p>
            <a:pPr lvl="2"/>
            <a:r>
              <a:rPr lang="en-AU" noProof="0"/>
              <a:t>Three</a:t>
            </a:r>
          </a:p>
          <a:p>
            <a:pPr lvl="8"/>
            <a:r>
              <a:rPr lang="en-AU" noProof="0"/>
              <a:t>four</a:t>
            </a:r>
          </a:p>
        </p:txBody>
      </p:sp>
      <p:sp>
        <p:nvSpPr>
          <p:cNvPr id="12" name="Picture Placeholder 11">
            <a:extLst>
              <a:ext uri="{FF2B5EF4-FFF2-40B4-BE49-F238E27FC236}">
                <a16:creationId xmlns:a16="http://schemas.microsoft.com/office/drawing/2014/main" id="{E03DFE5C-9D27-413D-8A78-400F18043883}"/>
              </a:ext>
            </a:extLst>
          </p:cNvPr>
          <p:cNvSpPr>
            <a:spLocks noGrp="1"/>
          </p:cNvSpPr>
          <p:nvPr>
            <p:ph type="pic" sz="quarter" idx="18" hasCustomPrompt="1"/>
          </p:nvPr>
        </p:nvSpPr>
        <p:spPr>
          <a:xfrm>
            <a:off x="6499358" y="-1"/>
            <a:ext cx="5704638" cy="6879660"/>
          </a:xfrm>
          <a:custGeom>
            <a:avLst/>
            <a:gdLst>
              <a:gd name="connsiteX0" fmla="*/ 1684339 w 5704638"/>
              <a:gd name="connsiteY0" fmla="*/ 0 h 6879660"/>
              <a:gd name="connsiteX1" fmla="*/ 5704638 w 5704638"/>
              <a:gd name="connsiteY1" fmla="*/ 0 h 6879660"/>
              <a:gd name="connsiteX2" fmla="*/ 5704638 w 5704638"/>
              <a:gd name="connsiteY2" fmla="*/ 6879660 h 6879660"/>
              <a:gd name="connsiteX3" fmla="*/ 1684339 w 5704638"/>
              <a:gd name="connsiteY3" fmla="*/ 6879660 h 6879660"/>
              <a:gd name="connsiteX4" fmla="*/ 0 w 5704638"/>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638" h="6879660">
                <a:moveTo>
                  <a:pt x="1684339" y="0"/>
                </a:moveTo>
                <a:lnTo>
                  <a:pt x="5704638" y="0"/>
                </a:lnTo>
                <a:lnTo>
                  <a:pt x="5704638" y="6879660"/>
                </a:lnTo>
                <a:lnTo>
                  <a:pt x="1684339" y="6879660"/>
                </a:lnTo>
                <a:lnTo>
                  <a:pt x="0" y="6437231"/>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360000" tIns="360000" rIns="360000" bIns="360000">
            <a:noAutofit/>
          </a:bodyPr>
          <a:lstStyle>
            <a:lvl1pPr algn="r">
              <a:defRPr sz="1600">
                <a:solidFill>
                  <a:schemeClr val="tx1">
                    <a:lumMod val="50000"/>
                    <a:lumOff val="50000"/>
                  </a:schemeClr>
                </a:solidFill>
              </a:defRPr>
            </a:lvl1pPr>
          </a:lstStyle>
          <a:p>
            <a:r>
              <a:rPr lang="en-AU" noProof="0"/>
              <a:t>  </a:t>
            </a:r>
          </a:p>
        </p:txBody>
      </p:sp>
      <p:grpSp>
        <p:nvGrpSpPr>
          <p:cNvPr id="131" name="Group 4">
            <a:extLst>
              <a:ext uri="{FF2B5EF4-FFF2-40B4-BE49-F238E27FC236}">
                <a16:creationId xmlns:a16="http://schemas.microsoft.com/office/drawing/2014/main" id="{952F8D34-531B-4437-B768-1A058C4F580B}"/>
              </a:ext>
            </a:extLst>
          </p:cNvPr>
          <p:cNvGrpSpPr>
            <a:grpSpLocks noChangeAspect="1"/>
          </p:cNvGrpSpPr>
          <p:nvPr userDrawn="1"/>
        </p:nvGrpSpPr>
        <p:grpSpPr bwMode="auto">
          <a:xfrm>
            <a:off x="607255" y="616633"/>
            <a:ext cx="1256780" cy="1260000"/>
            <a:chOff x="2864" y="1181"/>
            <a:chExt cx="1952" cy="1957"/>
          </a:xfrm>
        </p:grpSpPr>
        <p:sp>
          <p:nvSpPr>
            <p:cNvPr id="132" name="AutoShape 3">
              <a:extLst>
                <a:ext uri="{FF2B5EF4-FFF2-40B4-BE49-F238E27FC236}">
                  <a16:creationId xmlns:a16="http://schemas.microsoft.com/office/drawing/2014/main" id="{BBEC651D-9DEC-4A01-B480-D5E4B2FC2902}"/>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3" name="Rectangle 5">
              <a:extLst>
                <a:ext uri="{FF2B5EF4-FFF2-40B4-BE49-F238E27FC236}">
                  <a16:creationId xmlns:a16="http://schemas.microsoft.com/office/drawing/2014/main" id="{8AC4D9D0-269C-4ACF-BF70-19CF3F874F7A}"/>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4" name="Freeform 6">
              <a:extLst>
                <a:ext uri="{FF2B5EF4-FFF2-40B4-BE49-F238E27FC236}">
                  <a16:creationId xmlns:a16="http://schemas.microsoft.com/office/drawing/2014/main" id="{78D091DD-3D29-4E85-A4F2-B1EF7381554E}"/>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5" name="Freeform 7">
              <a:extLst>
                <a:ext uri="{FF2B5EF4-FFF2-40B4-BE49-F238E27FC236}">
                  <a16:creationId xmlns:a16="http://schemas.microsoft.com/office/drawing/2014/main" id="{41F39217-4860-4557-92E4-3744C451F05F}"/>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6" name="Freeform 8">
              <a:extLst>
                <a:ext uri="{FF2B5EF4-FFF2-40B4-BE49-F238E27FC236}">
                  <a16:creationId xmlns:a16="http://schemas.microsoft.com/office/drawing/2014/main" id="{E8E8E316-21E4-4CC2-ADF5-C4F81235C3D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7" name="Freeform 9">
              <a:extLst>
                <a:ext uri="{FF2B5EF4-FFF2-40B4-BE49-F238E27FC236}">
                  <a16:creationId xmlns:a16="http://schemas.microsoft.com/office/drawing/2014/main" id="{1D3C1F05-2CE2-4C38-A4B0-481C61982A15}"/>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8" name="Freeform 10">
              <a:extLst>
                <a:ext uri="{FF2B5EF4-FFF2-40B4-BE49-F238E27FC236}">
                  <a16:creationId xmlns:a16="http://schemas.microsoft.com/office/drawing/2014/main" id="{B93800B0-DBA3-4D0A-9F1B-C254419B3566}"/>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9" name="Freeform 11">
              <a:extLst>
                <a:ext uri="{FF2B5EF4-FFF2-40B4-BE49-F238E27FC236}">
                  <a16:creationId xmlns:a16="http://schemas.microsoft.com/office/drawing/2014/main" id="{DA73D27E-D033-4C84-A492-8DAC896B6EE3}"/>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1" name="Freeform 12">
              <a:extLst>
                <a:ext uri="{FF2B5EF4-FFF2-40B4-BE49-F238E27FC236}">
                  <a16:creationId xmlns:a16="http://schemas.microsoft.com/office/drawing/2014/main" id="{74F6F1BE-8465-4B37-9FA1-D0E1A2E48B14}"/>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2" name="Freeform 13">
              <a:extLst>
                <a:ext uri="{FF2B5EF4-FFF2-40B4-BE49-F238E27FC236}">
                  <a16:creationId xmlns:a16="http://schemas.microsoft.com/office/drawing/2014/main" id="{9EE5749B-5072-41F9-A57E-284E0A604655}"/>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3" name="Freeform 14">
              <a:extLst>
                <a:ext uri="{FF2B5EF4-FFF2-40B4-BE49-F238E27FC236}">
                  <a16:creationId xmlns:a16="http://schemas.microsoft.com/office/drawing/2014/main" id="{2DBB559A-8AB1-47CF-9594-70FFFF07DF4E}"/>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4" name="Freeform 15">
              <a:extLst>
                <a:ext uri="{FF2B5EF4-FFF2-40B4-BE49-F238E27FC236}">
                  <a16:creationId xmlns:a16="http://schemas.microsoft.com/office/drawing/2014/main" id="{EF6A068B-18BA-48B7-AC57-2231ED0F0A3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5" name="Freeform 16">
              <a:extLst>
                <a:ext uri="{FF2B5EF4-FFF2-40B4-BE49-F238E27FC236}">
                  <a16:creationId xmlns:a16="http://schemas.microsoft.com/office/drawing/2014/main" id="{AF34F4D6-E742-4530-A1D5-8CBF297CFE8B}"/>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6" name="Freeform 17">
              <a:extLst>
                <a:ext uri="{FF2B5EF4-FFF2-40B4-BE49-F238E27FC236}">
                  <a16:creationId xmlns:a16="http://schemas.microsoft.com/office/drawing/2014/main" id="{FAD1CA84-23AF-476C-9991-F757AE0651DE}"/>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7" name="Freeform 18">
              <a:extLst>
                <a:ext uri="{FF2B5EF4-FFF2-40B4-BE49-F238E27FC236}">
                  <a16:creationId xmlns:a16="http://schemas.microsoft.com/office/drawing/2014/main" id="{ACAEC108-E142-43B0-8B21-F856F93881F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8" name="Freeform 19">
              <a:extLst>
                <a:ext uri="{FF2B5EF4-FFF2-40B4-BE49-F238E27FC236}">
                  <a16:creationId xmlns:a16="http://schemas.microsoft.com/office/drawing/2014/main" id="{C85C54C2-C1F3-4F46-AA95-330CA1FBCCC4}"/>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9" name="Freeform 20">
              <a:extLst>
                <a:ext uri="{FF2B5EF4-FFF2-40B4-BE49-F238E27FC236}">
                  <a16:creationId xmlns:a16="http://schemas.microsoft.com/office/drawing/2014/main" id="{DE512848-C980-40EA-8C56-CE3DC8433DB6}"/>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0" name="Rectangle 21">
              <a:extLst>
                <a:ext uri="{FF2B5EF4-FFF2-40B4-BE49-F238E27FC236}">
                  <a16:creationId xmlns:a16="http://schemas.microsoft.com/office/drawing/2014/main" id="{41E59601-BD60-43C2-A624-31E8A46608AB}"/>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1" name="Freeform 22">
              <a:extLst>
                <a:ext uri="{FF2B5EF4-FFF2-40B4-BE49-F238E27FC236}">
                  <a16:creationId xmlns:a16="http://schemas.microsoft.com/office/drawing/2014/main" id="{2FC897BB-D4BC-4B93-BD1F-3FCB8A51B70E}"/>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2" name="Freeform 23">
              <a:extLst>
                <a:ext uri="{FF2B5EF4-FFF2-40B4-BE49-F238E27FC236}">
                  <a16:creationId xmlns:a16="http://schemas.microsoft.com/office/drawing/2014/main" id="{37CB6FDA-B6C4-4A87-9AEB-E2CC7686960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3" name="Freeform 24">
              <a:extLst>
                <a:ext uri="{FF2B5EF4-FFF2-40B4-BE49-F238E27FC236}">
                  <a16:creationId xmlns:a16="http://schemas.microsoft.com/office/drawing/2014/main" id="{9EB636E2-EA73-47E1-B9D1-41B5E1183AD7}"/>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4" name="Freeform 25">
              <a:extLst>
                <a:ext uri="{FF2B5EF4-FFF2-40B4-BE49-F238E27FC236}">
                  <a16:creationId xmlns:a16="http://schemas.microsoft.com/office/drawing/2014/main" id="{A1D24BE6-E7F9-419E-9038-34878217484C}"/>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5" name="Freeform 26">
              <a:extLst>
                <a:ext uri="{FF2B5EF4-FFF2-40B4-BE49-F238E27FC236}">
                  <a16:creationId xmlns:a16="http://schemas.microsoft.com/office/drawing/2014/main" id="{03218CF4-4C2B-499B-A778-31F5E5F57B84}"/>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6" name="Freeform 27">
              <a:extLst>
                <a:ext uri="{FF2B5EF4-FFF2-40B4-BE49-F238E27FC236}">
                  <a16:creationId xmlns:a16="http://schemas.microsoft.com/office/drawing/2014/main" id="{173799A0-ECB5-493E-9E49-2EA45E424862}"/>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7" name="Freeform 28">
              <a:extLst>
                <a:ext uri="{FF2B5EF4-FFF2-40B4-BE49-F238E27FC236}">
                  <a16:creationId xmlns:a16="http://schemas.microsoft.com/office/drawing/2014/main" id="{33E96A3F-7E78-4890-94D5-D7E3CB3B23F5}"/>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8" name="Freeform 29">
              <a:extLst>
                <a:ext uri="{FF2B5EF4-FFF2-40B4-BE49-F238E27FC236}">
                  <a16:creationId xmlns:a16="http://schemas.microsoft.com/office/drawing/2014/main" id="{531E9948-2329-4042-8C88-955E4DCDD740}"/>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9" name="Freeform 30">
              <a:extLst>
                <a:ext uri="{FF2B5EF4-FFF2-40B4-BE49-F238E27FC236}">
                  <a16:creationId xmlns:a16="http://schemas.microsoft.com/office/drawing/2014/main" id="{54F08FC5-B24A-449D-BFE5-234C81F9D5C8}"/>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0" name="Freeform 31">
              <a:extLst>
                <a:ext uri="{FF2B5EF4-FFF2-40B4-BE49-F238E27FC236}">
                  <a16:creationId xmlns:a16="http://schemas.microsoft.com/office/drawing/2014/main" id="{FE60F094-8651-44F7-800A-5C5878936E8F}"/>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1" name="Freeform 32">
              <a:extLst>
                <a:ext uri="{FF2B5EF4-FFF2-40B4-BE49-F238E27FC236}">
                  <a16:creationId xmlns:a16="http://schemas.microsoft.com/office/drawing/2014/main" id="{97B6F0CB-D65A-4FE1-82D0-C900FE691B9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2" name="Freeform 34">
              <a:extLst>
                <a:ext uri="{FF2B5EF4-FFF2-40B4-BE49-F238E27FC236}">
                  <a16:creationId xmlns:a16="http://schemas.microsoft.com/office/drawing/2014/main" id="{C5EA344F-8008-488F-91D7-61F621AFAF2B}"/>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3" name="Freeform 35">
              <a:extLst>
                <a:ext uri="{FF2B5EF4-FFF2-40B4-BE49-F238E27FC236}">
                  <a16:creationId xmlns:a16="http://schemas.microsoft.com/office/drawing/2014/main" id="{E3D1E55F-4B1E-4DF3-A491-0D8570B2984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4" name="Freeform 36">
              <a:extLst>
                <a:ext uri="{FF2B5EF4-FFF2-40B4-BE49-F238E27FC236}">
                  <a16:creationId xmlns:a16="http://schemas.microsoft.com/office/drawing/2014/main" id="{E873DE5C-24B0-4BF4-8297-4BA1E4AAFFB1}"/>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5" name="Freeform 37">
              <a:extLst>
                <a:ext uri="{FF2B5EF4-FFF2-40B4-BE49-F238E27FC236}">
                  <a16:creationId xmlns:a16="http://schemas.microsoft.com/office/drawing/2014/main" id="{0CB938A8-5CF0-4C5E-984C-0CAEB0C3E27D}"/>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6" name="Freeform 38">
              <a:extLst>
                <a:ext uri="{FF2B5EF4-FFF2-40B4-BE49-F238E27FC236}">
                  <a16:creationId xmlns:a16="http://schemas.microsoft.com/office/drawing/2014/main" id="{78EBBE71-A1CC-4107-AFCC-83E067E57648}"/>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7" name="Freeform 39">
              <a:extLst>
                <a:ext uri="{FF2B5EF4-FFF2-40B4-BE49-F238E27FC236}">
                  <a16:creationId xmlns:a16="http://schemas.microsoft.com/office/drawing/2014/main" id="{188683EF-DA3F-456E-A35D-B703C1D05321}"/>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8" name="Freeform 40">
              <a:extLst>
                <a:ext uri="{FF2B5EF4-FFF2-40B4-BE49-F238E27FC236}">
                  <a16:creationId xmlns:a16="http://schemas.microsoft.com/office/drawing/2014/main" id="{67455D6C-9F5E-48F6-9D90-B3BF88850F42}"/>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9" name="Freeform 41">
              <a:extLst>
                <a:ext uri="{FF2B5EF4-FFF2-40B4-BE49-F238E27FC236}">
                  <a16:creationId xmlns:a16="http://schemas.microsoft.com/office/drawing/2014/main" id="{2049801F-BD8D-4E9D-AAEA-FAFAAC41C841}"/>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0" name="Freeform 42">
              <a:extLst>
                <a:ext uri="{FF2B5EF4-FFF2-40B4-BE49-F238E27FC236}">
                  <a16:creationId xmlns:a16="http://schemas.microsoft.com/office/drawing/2014/main" id="{05096163-0CFF-4224-8C90-BA89F552F8CA}"/>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1" name="Freeform 43">
              <a:extLst>
                <a:ext uri="{FF2B5EF4-FFF2-40B4-BE49-F238E27FC236}">
                  <a16:creationId xmlns:a16="http://schemas.microsoft.com/office/drawing/2014/main" id="{F9AE60ED-4BD6-40E5-A3C9-CDC44B29DFA4}"/>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2" name="Freeform 44">
              <a:extLst>
                <a:ext uri="{FF2B5EF4-FFF2-40B4-BE49-F238E27FC236}">
                  <a16:creationId xmlns:a16="http://schemas.microsoft.com/office/drawing/2014/main" id="{DA4117E0-3B90-46EB-B97A-0867BD9DA1EE}"/>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3" name="Freeform 45">
              <a:extLst>
                <a:ext uri="{FF2B5EF4-FFF2-40B4-BE49-F238E27FC236}">
                  <a16:creationId xmlns:a16="http://schemas.microsoft.com/office/drawing/2014/main" id="{761EEC17-AA04-4CC5-B696-C93A624A73AE}"/>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4" name="Freeform 46">
              <a:extLst>
                <a:ext uri="{FF2B5EF4-FFF2-40B4-BE49-F238E27FC236}">
                  <a16:creationId xmlns:a16="http://schemas.microsoft.com/office/drawing/2014/main" id="{19E01E8B-2F3E-4806-9747-A9FD6D7CAB0C}"/>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5" name="Freeform 47">
              <a:extLst>
                <a:ext uri="{FF2B5EF4-FFF2-40B4-BE49-F238E27FC236}">
                  <a16:creationId xmlns:a16="http://schemas.microsoft.com/office/drawing/2014/main" id="{31CE3624-CAB2-42C8-A51A-24F5AB0888CC}"/>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6" name="Freeform 48">
              <a:extLst>
                <a:ext uri="{FF2B5EF4-FFF2-40B4-BE49-F238E27FC236}">
                  <a16:creationId xmlns:a16="http://schemas.microsoft.com/office/drawing/2014/main" id="{6046A1D0-D1B4-4EA9-B279-0BB0EB50C4FE}"/>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7" name="Freeform 49">
              <a:extLst>
                <a:ext uri="{FF2B5EF4-FFF2-40B4-BE49-F238E27FC236}">
                  <a16:creationId xmlns:a16="http://schemas.microsoft.com/office/drawing/2014/main" id="{D4B7AB6C-F51F-4D3C-B7AD-C1C1D664E317}"/>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8" name="Freeform 50">
              <a:extLst>
                <a:ext uri="{FF2B5EF4-FFF2-40B4-BE49-F238E27FC236}">
                  <a16:creationId xmlns:a16="http://schemas.microsoft.com/office/drawing/2014/main" id="{8E10AC4C-338C-4C57-B1AE-E90AD682072D}"/>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9" name="Freeform 51">
              <a:extLst>
                <a:ext uri="{FF2B5EF4-FFF2-40B4-BE49-F238E27FC236}">
                  <a16:creationId xmlns:a16="http://schemas.microsoft.com/office/drawing/2014/main" id="{34BF4F08-8DEC-4C2B-A2AF-788F7F1E4803}"/>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0" name="Freeform 52">
              <a:extLst>
                <a:ext uri="{FF2B5EF4-FFF2-40B4-BE49-F238E27FC236}">
                  <a16:creationId xmlns:a16="http://schemas.microsoft.com/office/drawing/2014/main" id="{CFAEED60-DD64-46E7-8E79-CE50C14F1A69}"/>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1" name="Freeform 53">
              <a:extLst>
                <a:ext uri="{FF2B5EF4-FFF2-40B4-BE49-F238E27FC236}">
                  <a16:creationId xmlns:a16="http://schemas.microsoft.com/office/drawing/2014/main" id="{71261761-F990-43CC-844E-2C0A2477EF5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2" name="Freeform 54">
              <a:extLst>
                <a:ext uri="{FF2B5EF4-FFF2-40B4-BE49-F238E27FC236}">
                  <a16:creationId xmlns:a16="http://schemas.microsoft.com/office/drawing/2014/main" id="{D4D822F0-487A-41CD-89A2-BFEAF94DA3A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3" name="Freeform 55">
              <a:extLst>
                <a:ext uri="{FF2B5EF4-FFF2-40B4-BE49-F238E27FC236}">
                  <a16:creationId xmlns:a16="http://schemas.microsoft.com/office/drawing/2014/main" id="{64127AD4-1815-4284-AA88-8E4CBE2BEB06}"/>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4" name="Freeform 56">
              <a:extLst>
                <a:ext uri="{FF2B5EF4-FFF2-40B4-BE49-F238E27FC236}">
                  <a16:creationId xmlns:a16="http://schemas.microsoft.com/office/drawing/2014/main" id="{BD21305C-D290-41CE-8BC3-99457C64FB12}"/>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5" name="Freeform 57">
              <a:extLst>
                <a:ext uri="{FF2B5EF4-FFF2-40B4-BE49-F238E27FC236}">
                  <a16:creationId xmlns:a16="http://schemas.microsoft.com/office/drawing/2014/main" id="{C54B15DF-E6D7-4531-BBF7-8FF9AA9A4B2A}"/>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6" name="Freeform 58">
              <a:extLst>
                <a:ext uri="{FF2B5EF4-FFF2-40B4-BE49-F238E27FC236}">
                  <a16:creationId xmlns:a16="http://schemas.microsoft.com/office/drawing/2014/main" id="{4D304613-492C-427C-A02E-E05ACE6B32EE}"/>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7" name="Freeform 59">
              <a:extLst>
                <a:ext uri="{FF2B5EF4-FFF2-40B4-BE49-F238E27FC236}">
                  <a16:creationId xmlns:a16="http://schemas.microsoft.com/office/drawing/2014/main" id="{52AED092-BCE9-47D3-8D39-F2C4684C6122}"/>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8" name="Freeform 60">
              <a:extLst>
                <a:ext uri="{FF2B5EF4-FFF2-40B4-BE49-F238E27FC236}">
                  <a16:creationId xmlns:a16="http://schemas.microsoft.com/office/drawing/2014/main" id="{E9BCC919-A30E-4FA5-91D6-D4CA02EF0948}"/>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9" name="Freeform 61">
              <a:extLst>
                <a:ext uri="{FF2B5EF4-FFF2-40B4-BE49-F238E27FC236}">
                  <a16:creationId xmlns:a16="http://schemas.microsoft.com/office/drawing/2014/main" id="{6CFE3E2A-8488-4AFD-ABAE-938C82F3797D}"/>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0" name="Freeform 62">
              <a:extLst>
                <a:ext uri="{FF2B5EF4-FFF2-40B4-BE49-F238E27FC236}">
                  <a16:creationId xmlns:a16="http://schemas.microsoft.com/office/drawing/2014/main" id="{AE6E86CC-9825-414A-B885-AD3D5F84D60F}"/>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
        <p:nvSpPr>
          <p:cNvPr id="67" name="Text Placeholder 140">
            <a:extLst>
              <a:ext uri="{FF2B5EF4-FFF2-40B4-BE49-F238E27FC236}">
                <a16:creationId xmlns:a16="http://schemas.microsoft.com/office/drawing/2014/main" id="{F997F199-0CF9-40C8-9EAA-1BE7B409F103}"/>
              </a:ext>
            </a:extLst>
          </p:cNvPr>
          <p:cNvSpPr>
            <a:spLocks noGrp="1"/>
          </p:cNvSpPr>
          <p:nvPr>
            <p:ph type="body" sz="quarter" idx="17" hasCustomPrompt="1"/>
          </p:nvPr>
        </p:nvSpPr>
        <p:spPr>
          <a:xfrm>
            <a:off x="500062" y="5394937"/>
            <a:ext cx="4772203"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68" name="Text Placeholder 135">
            <a:extLst>
              <a:ext uri="{FF2B5EF4-FFF2-40B4-BE49-F238E27FC236}">
                <a16:creationId xmlns:a16="http://schemas.microsoft.com/office/drawing/2014/main" id="{6020C5ED-8684-4963-B702-A20B7E17DD7E}"/>
              </a:ext>
            </a:extLst>
          </p:cNvPr>
          <p:cNvSpPr>
            <a:spLocks noGrp="1"/>
          </p:cNvSpPr>
          <p:nvPr>
            <p:ph type="body" sz="quarter" idx="16" hasCustomPrompt="1"/>
          </p:nvPr>
        </p:nvSpPr>
        <p:spPr>
          <a:xfrm>
            <a:off x="607255" y="53389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Tree>
    <p:extLst>
      <p:ext uri="{BB962C8B-B14F-4D97-AF65-F5344CB8AC3E}">
        <p14:creationId xmlns:p14="http://schemas.microsoft.com/office/powerpoint/2010/main" val="831614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99106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p:nvPr>
        </p:nvSpPr>
        <p:spPr>
          <a:xfrm>
            <a:off x="1428765" y="395066"/>
            <a:ext cx="5214261" cy="887360"/>
          </a:xfrm>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p:txBody>
          <a:bodyPr/>
          <a:lstStyle/>
          <a:p>
            <a:endParaRPr lang="en-AU" noProof="0"/>
          </a:p>
        </p:txBody>
      </p:sp>
    </p:spTree>
    <p:extLst>
      <p:ext uri="{BB962C8B-B14F-4D97-AF65-F5344CB8AC3E}">
        <p14:creationId xmlns:p14="http://schemas.microsoft.com/office/powerpoint/2010/main" val="4479994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4829370" cy="292384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503393"/>
            <a:ext cx="4829371" cy="2921137"/>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p:nvPr>
        </p:nvSpPr>
        <p:spPr>
          <a:xfrm>
            <a:off x="1428765" y="395066"/>
            <a:ext cx="5214261" cy="887360"/>
          </a:xfrm>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p:txBody>
          <a:bodyPr/>
          <a:lstStyle/>
          <a:p>
            <a:endParaRPr lang="en-AU" noProof="0"/>
          </a:p>
        </p:txBody>
      </p:sp>
    </p:spTree>
    <p:extLst>
      <p:ext uri="{BB962C8B-B14F-4D97-AF65-F5344CB8AC3E}">
        <p14:creationId xmlns:p14="http://schemas.microsoft.com/office/powerpoint/2010/main" val="3469128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92384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60" y="3503393"/>
            <a:ext cx="4829370" cy="2921137"/>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18530" y="433469"/>
            <a:ext cx="2340000" cy="292384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p:nvPr>
        </p:nvSpPr>
        <p:spPr>
          <a:xfrm>
            <a:off x="1428765" y="395066"/>
            <a:ext cx="5214261" cy="887360"/>
          </a:xfrm>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p:txBody>
          <a:bodyPr/>
          <a:lstStyle/>
          <a:p>
            <a:endParaRPr lang="en-AU" noProof="0"/>
          </a:p>
        </p:txBody>
      </p:sp>
    </p:spTree>
    <p:extLst>
      <p:ext uri="{BB962C8B-B14F-4D97-AF65-F5344CB8AC3E}">
        <p14:creationId xmlns:p14="http://schemas.microsoft.com/office/powerpoint/2010/main" val="32050551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92384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503393"/>
            <a:ext cx="4829371" cy="2921137"/>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18530" y="433469"/>
            <a:ext cx="2340000" cy="141184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18530" y="2007310"/>
            <a:ext cx="2340000" cy="1350000"/>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p:nvPr>
        </p:nvSpPr>
        <p:spPr>
          <a:xfrm>
            <a:off x="1428765" y="395066"/>
            <a:ext cx="5214261" cy="887360"/>
          </a:xfrm>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p:txBody>
          <a:bodyPr/>
          <a:lstStyle/>
          <a:p>
            <a:endParaRPr lang="en-AU" noProof="0"/>
          </a:p>
        </p:txBody>
      </p:sp>
    </p:spTree>
    <p:extLst>
      <p:ext uri="{BB962C8B-B14F-4D97-AF65-F5344CB8AC3E}">
        <p14:creationId xmlns:p14="http://schemas.microsoft.com/office/powerpoint/2010/main" val="383371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8" name="Text Placeholder 135">
            <a:extLst>
              <a:ext uri="{FF2B5EF4-FFF2-40B4-BE49-F238E27FC236}">
                <a16:creationId xmlns:a16="http://schemas.microsoft.com/office/drawing/2014/main" id="{0C3C7B2F-708A-4AE4-81D4-A81DA4A14F40}"/>
              </a:ext>
            </a:extLst>
          </p:cNvPr>
          <p:cNvSpPr>
            <a:spLocks noGrp="1" noChangeAspect="1"/>
          </p:cNvSpPr>
          <p:nvPr>
            <p:ph type="body" sz="quarter" idx="15" hasCustomPrompt="1"/>
          </p:nvPr>
        </p:nvSpPr>
        <p:spPr>
          <a:xfrm>
            <a:off x="433470" y="433470"/>
            <a:ext cx="720000" cy="72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a:t>Use this for dark images</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a:t>Use this for light images</a:t>
            </a:r>
            <a:br>
              <a:rPr lang="en-AU" noProof="0"/>
            </a:br>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Tree>
    <p:extLst>
      <p:ext uri="{BB962C8B-B14F-4D97-AF65-F5344CB8AC3E}">
        <p14:creationId xmlns:p14="http://schemas.microsoft.com/office/powerpoint/2010/main" val="1951160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39" name="Picture Placeholder 138">
            <a:extLst>
              <a:ext uri="{FF2B5EF4-FFF2-40B4-BE49-F238E27FC236}">
                <a16:creationId xmlns:a16="http://schemas.microsoft.com/office/drawing/2014/main" id="{D87FD7A2-8AF9-450B-AA84-809A435321D8}"/>
              </a:ext>
            </a:extLst>
          </p:cNvPr>
          <p:cNvSpPr>
            <a:spLocks noGrp="1"/>
          </p:cNvSpPr>
          <p:nvPr>
            <p:ph type="pic" sz="quarter" idx="13" hasCustomPrompt="1"/>
          </p:nvPr>
        </p:nvSpPr>
        <p:spPr>
          <a:xfrm>
            <a:off x="6272241" y="1030147"/>
            <a:ext cx="5919758" cy="5825419"/>
          </a:xfrm>
          <a:custGeom>
            <a:avLst/>
            <a:gdLst>
              <a:gd name="connsiteX0" fmla="*/ 5919758 w 5919758"/>
              <a:gd name="connsiteY0" fmla="*/ 0 h 5825419"/>
              <a:gd name="connsiteX1" fmla="*/ 5919758 w 5919758"/>
              <a:gd name="connsiteY1" fmla="*/ 5825419 h 5825419"/>
              <a:gd name="connsiteX2" fmla="*/ 1120273 w 5919758"/>
              <a:gd name="connsiteY2" fmla="*/ 5825419 h 5825419"/>
              <a:gd name="connsiteX3" fmla="*/ 0 w 5919758"/>
              <a:gd name="connsiteY3" fmla="*/ 1588036 h 5825419"/>
            </a:gdLst>
            <a:ahLst/>
            <a:cxnLst>
              <a:cxn ang="0">
                <a:pos x="connsiteX0" y="connsiteY0"/>
              </a:cxn>
              <a:cxn ang="0">
                <a:pos x="connsiteX1" y="connsiteY1"/>
              </a:cxn>
              <a:cxn ang="0">
                <a:pos x="connsiteX2" y="connsiteY2"/>
              </a:cxn>
              <a:cxn ang="0">
                <a:pos x="connsiteX3" y="connsiteY3"/>
              </a:cxn>
            </a:cxnLst>
            <a:rect l="l" t="t" r="r" b="b"/>
            <a:pathLst>
              <a:path w="5919758" h="5825419">
                <a:moveTo>
                  <a:pt x="5919758" y="0"/>
                </a:moveTo>
                <a:lnTo>
                  <a:pt x="5919758" y="5825419"/>
                </a:lnTo>
                <a:lnTo>
                  <a:pt x="1120273" y="5825419"/>
                </a:lnTo>
                <a:lnTo>
                  <a:pt x="0" y="158803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360000" tIns="360000" rIns="360000" bIns="360000">
            <a:noAutofit/>
          </a:bodyPr>
          <a:lstStyle>
            <a:lvl1pPr algn="r">
              <a:defRPr sz="1600">
                <a:solidFill>
                  <a:schemeClr val="tx1">
                    <a:lumMod val="50000"/>
                    <a:lumOff val="50000"/>
                  </a:schemeClr>
                </a:solidFill>
              </a:defRPr>
            </a:lvl1pPr>
          </a:lstStyle>
          <a:p>
            <a:r>
              <a:rPr lang="en-AU" noProof="0"/>
              <a:t>  </a:t>
            </a: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3522183"/>
            <a:ext cx="4772203" cy="122763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Bef>
                <a:spcPts val="500"/>
              </a:spcBef>
              <a:spcAft>
                <a:spcPts val="0"/>
              </a:spcAft>
              <a:buNone/>
              <a:defRPr sz="2000" b="1">
                <a:solidFill>
                  <a:schemeClr val="accent2"/>
                </a:solidFill>
                <a:latin typeface="+mn-lt"/>
              </a:defRPr>
            </a:lvl1pPr>
            <a:lvl2pPr marL="0" indent="0" algn="l">
              <a:spcBef>
                <a:spcPts val="500"/>
              </a:spcBef>
              <a:buNone/>
              <a:defRPr sz="2000" b="0">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subtitle</a:t>
            </a:r>
          </a:p>
          <a:p>
            <a:pPr lvl="1"/>
            <a:r>
              <a:rPr lang="en-AU" noProof="0"/>
              <a:t>Two</a:t>
            </a:r>
          </a:p>
          <a:p>
            <a:pPr lvl="2"/>
            <a:r>
              <a:rPr lang="en-AU" noProof="0"/>
              <a:t>Three</a:t>
            </a:r>
          </a:p>
          <a:p>
            <a:pPr lvl="8"/>
            <a:r>
              <a:rPr lang="en-AU" noProof="0"/>
              <a:t>four</a:t>
            </a: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514871" y="2525876"/>
            <a:ext cx="3164224" cy="677108"/>
          </a:xfrm>
          <a:prstGeom prst="rect">
            <a:avLst/>
          </a:prstGeom>
          <a:noFill/>
        </p:spPr>
        <p:txBody>
          <a:bodyPr wrap="square" rtlCol="0">
            <a:spAutoFit/>
          </a:bodyPr>
          <a:lstStyle/>
          <a:p>
            <a:r>
              <a:rPr lang="en-AU" sz="3800" b="1" kern="1200">
                <a:solidFill>
                  <a:schemeClr val="bg1"/>
                </a:solidFill>
                <a:latin typeface="+mj-lt"/>
                <a:ea typeface="+mn-ea"/>
                <a:cs typeface="+mn-cs"/>
              </a:rPr>
              <a:t>Thank you</a:t>
            </a:r>
          </a:p>
        </p:txBody>
      </p:sp>
      <p:sp>
        <p:nvSpPr>
          <p:cNvPr id="68" name="Text Placeholder 140">
            <a:extLst>
              <a:ext uri="{FF2B5EF4-FFF2-40B4-BE49-F238E27FC236}">
                <a16:creationId xmlns:a16="http://schemas.microsoft.com/office/drawing/2014/main" id="{0240AC5B-4C6A-426A-B2D7-877F8935F418}"/>
              </a:ext>
            </a:extLst>
          </p:cNvPr>
          <p:cNvSpPr>
            <a:spLocks noGrp="1"/>
          </p:cNvSpPr>
          <p:nvPr>
            <p:ph type="body" sz="quarter" idx="17" hasCustomPrompt="1"/>
          </p:nvPr>
        </p:nvSpPr>
        <p:spPr>
          <a:xfrm>
            <a:off x="500063" y="5394937"/>
            <a:ext cx="477220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69" name="Text Placeholder 135">
            <a:extLst>
              <a:ext uri="{FF2B5EF4-FFF2-40B4-BE49-F238E27FC236}">
                <a16:creationId xmlns:a16="http://schemas.microsoft.com/office/drawing/2014/main" id="{E5A84B8F-F202-4882-842F-83827F0172A4}"/>
              </a:ext>
            </a:extLst>
          </p:cNvPr>
          <p:cNvSpPr>
            <a:spLocks noGrp="1"/>
          </p:cNvSpPr>
          <p:nvPr>
            <p:ph type="body" sz="quarter" idx="16" hasCustomPrompt="1"/>
          </p:nvPr>
        </p:nvSpPr>
        <p:spPr>
          <a:xfrm>
            <a:off x="607255"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grpSp>
        <p:nvGrpSpPr>
          <p:cNvPr id="70" name="Group 4">
            <a:extLst>
              <a:ext uri="{FF2B5EF4-FFF2-40B4-BE49-F238E27FC236}">
                <a16:creationId xmlns:a16="http://schemas.microsoft.com/office/drawing/2014/main" id="{EC37A7B2-975C-4770-92F5-8992CA55725E}"/>
              </a:ext>
            </a:extLst>
          </p:cNvPr>
          <p:cNvGrpSpPr>
            <a:grpSpLocks noChangeAspect="1"/>
          </p:cNvGrpSpPr>
          <p:nvPr userDrawn="1"/>
        </p:nvGrpSpPr>
        <p:grpSpPr bwMode="auto">
          <a:xfrm>
            <a:off x="421066" y="453777"/>
            <a:ext cx="1662286" cy="1666547"/>
            <a:chOff x="2864" y="1181"/>
            <a:chExt cx="1952" cy="1957"/>
          </a:xfrm>
        </p:grpSpPr>
        <p:sp>
          <p:nvSpPr>
            <p:cNvPr id="71" name="AutoShape 3">
              <a:extLst>
                <a:ext uri="{FF2B5EF4-FFF2-40B4-BE49-F238E27FC236}">
                  <a16:creationId xmlns:a16="http://schemas.microsoft.com/office/drawing/2014/main" id="{54F552E3-D38D-41BC-82E3-60C997948365}"/>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2" name="Rectangle 5">
              <a:extLst>
                <a:ext uri="{FF2B5EF4-FFF2-40B4-BE49-F238E27FC236}">
                  <a16:creationId xmlns:a16="http://schemas.microsoft.com/office/drawing/2014/main" id="{569FA1AE-C9C3-462F-A77A-B6BBCF918C9E}"/>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3" name="Freeform 6">
              <a:extLst>
                <a:ext uri="{FF2B5EF4-FFF2-40B4-BE49-F238E27FC236}">
                  <a16:creationId xmlns:a16="http://schemas.microsoft.com/office/drawing/2014/main" id="{6DB2EA32-9261-498B-830E-2FBDFA157F56}"/>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4" name="Freeform 7">
              <a:extLst>
                <a:ext uri="{FF2B5EF4-FFF2-40B4-BE49-F238E27FC236}">
                  <a16:creationId xmlns:a16="http://schemas.microsoft.com/office/drawing/2014/main" id="{EFF73E3A-06C3-4974-93E2-696040A89754}"/>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5" name="Freeform 8">
              <a:extLst>
                <a:ext uri="{FF2B5EF4-FFF2-40B4-BE49-F238E27FC236}">
                  <a16:creationId xmlns:a16="http://schemas.microsoft.com/office/drawing/2014/main" id="{C4DC2C60-02AB-49AD-B3DD-BBCF7166C835}"/>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6" name="Freeform 9">
              <a:extLst>
                <a:ext uri="{FF2B5EF4-FFF2-40B4-BE49-F238E27FC236}">
                  <a16:creationId xmlns:a16="http://schemas.microsoft.com/office/drawing/2014/main" id="{30961497-8835-4080-AFE2-534351DE2631}"/>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7" name="Freeform 10">
              <a:extLst>
                <a:ext uri="{FF2B5EF4-FFF2-40B4-BE49-F238E27FC236}">
                  <a16:creationId xmlns:a16="http://schemas.microsoft.com/office/drawing/2014/main" id="{E68F9C23-752D-42BE-A4E5-9B68536CDFD8}"/>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78" name="Freeform 11">
              <a:extLst>
                <a:ext uri="{FF2B5EF4-FFF2-40B4-BE49-F238E27FC236}">
                  <a16:creationId xmlns:a16="http://schemas.microsoft.com/office/drawing/2014/main" id="{13FC5098-8507-4098-93FB-F2624FFC64E3}"/>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7" name="Freeform 12">
              <a:extLst>
                <a:ext uri="{FF2B5EF4-FFF2-40B4-BE49-F238E27FC236}">
                  <a16:creationId xmlns:a16="http://schemas.microsoft.com/office/drawing/2014/main" id="{7E5888E8-4F68-4921-8A2B-AEC299F6A1C2}"/>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1" name="Freeform 13">
              <a:extLst>
                <a:ext uri="{FF2B5EF4-FFF2-40B4-BE49-F238E27FC236}">
                  <a16:creationId xmlns:a16="http://schemas.microsoft.com/office/drawing/2014/main" id="{B67C5942-8CB4-499B-AA8B-12470AC8A79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2" name="Freeform 14">
              <a:extLst>
                <a:ext uri="{FF2B5EF4-FFF2-40B4-BE49-F238E27FC236}">
                  <a16:creationId xmlns:a16="http://schemas.microsoft.com/office/drawing/2014/main" id="{7AD189ED-F890-4E02-8D27-6A3CE2648919}"/>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3" name="Freeform 15">
              <a:extLst>
                <a:ext uri="{FF2B5EF4-FFF2-40B4-BE49-F238E27FC236}">
                  <a16:creationId xmlns:a16="http://schemas.microsoft.com/office/drawing/2014/main" id="{A694629D-32D1-4504-B143-297920522C96}"/>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4" name="Freeform 16">
              <a:extLst>
                <a:ext uri="{FF2B5EF4-FFF2-40B4-BE49-F238E27FC236}">
                  <a16:creationId xmlns:a16="http://schemas.microsoft.com/office/drawing/2014/main" id="{2412EA18-A215-4DFD-A0A6-2AD409F4818B}"/>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5" name="Freeform 17">
              <a:extLst>
                <a:ext uri="{FF2B5EF4-FFF2-40B4-BE49-F238E27FC236}">
                  <a16:creationId xmlns:a16="http://schemas.microsoft.com/office/drawing/2014/main" id="{C4E0E6D7-A2DC-410B-9822-C2D716A99AB3}"/>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6" name="Freeform 18">
              <a:extLst>
                <a:ext uri="{FF2B5EF4-FFF2-40B4-BE49-F238E27FC236}">
                  <a16:creationId xmlns:a16="http://schemas.microsoft.com/office/drawing/2014/main" id="{D7B7983B-BA78-4770-8F07-998CF704FD22}"/>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7" name="Freeform 19">
              <a:extLst>
                <a:ext uri="{FF2B5EF4-FFF2-40B4-BE49-F238E27FC236}">
                  <a16:creationId xmlns:a16="http://schemas.microsoft.com/office/drawing/2014/main" id="{A748B14A-0908-4434-A2E9-F3E4992B2044}"/>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8" name="Freeform 20">
              <a:extLst>
                <a:ext uri="{FF2B5EF4-FFF2-40B4-BE49-F238E27FC236}">
                  <a16:creationId xmlns:a16="http://schemas.microsoft.com/office/drawing/2014/main" id="{9A723747-6853-43C4-AAB4-C1C0C93D9934}"/>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49" name="Rectangle 21">
              <a:extLst>
                <a:ext uri="{FF2B5EF4-FFF2-40B4-BE49-F238E27FC236}">
                  <a16:creationId xmlns:a16="http://schemas.microsoft.com/office/drawing/2014/main" id="{135592F9-D2BB-451E-96FF-092A1EE1A3BE}"/>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0" name="Freeform 22">
              <a:extLst>
                <a:ext uri="{FF2B5EF4-FFF2-40B4-BE49-F238E27FC236}">
                  <a16:creationId xmlns:a16="http://schemas.microsoft.com/office/drawing/2014/main" id="{745670F2-51EA-4EA7-A414-FB609C350ED5}"/>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1" name="Freeform 23">
              <a:extLst>
                <a:ext uri="{FF2B5EF4-FFF2-40B4-BE49-F238E27FC236}">
                  <a16:creationId xmlns:a16="http://schemas.microsoft.com/office/drawing/2014/main" id="{99B68E36-21CB-49F9-8DAA-F892BB3F7740}"/>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2" name="Freeform 24">
              <a:extLst>
                <a:ext uri="{FF2B5EF4-FFF2-40B4-BE49-F238E27FC236}">
                  <a16:creationId xmlns:a16="http://schemas.microsoft.com/office/drawing/2014/main" id="{F07D88E7-14BD-4576-AC88-8D241E6B93B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3" name="Freeform 25">
              <a:extLst>
                <a:ext uri="{FF2B5EF4-FFF2-40B4-BE49-F238E27FC236}">
                  <a16:creationId xmlns:a16="http://schemas.microsoft.com/office/drawing/2014/main" id="{BCAAAD9F-0A1F-49A6-A4DE-A5A523C54625}"/>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4" name="Freeform 26">
              <a:extLst>
                <a:ext uri="{FF2B5EF4-FFF2-40B4-BE49-F238E27FC236}">
                  <a16:creationId xmlns:a16="http://schemas.microsoft.com/office/drawing/2014/main" id="{DA1B6F50-51ED-4149-9C09-11E80089776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5" name="Freeform 27">
              <a:extLst>
                <a:ext uri="{FF2B5EF4-FFF2-40B4-BE49-F238E27FC236}">
                  <a16:creationId xmlns:a16="http://schemas.microsoft.com/office/drawing/2014/main" id="{0AC74EF2-F419-4368-912E-71A0EA81D8ED}"/>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6" name="Freeform 28">
              <a:extLst>
                <a:ext uri="{FF2B5EF4-FFF2-40B4-BE49-F238E27FC236}">
                  <a16:creationId xmlns:a16="http://schemas.microsoft.com/office/drawing/2014/main" id="{1C171149-6E4E-4D78-AB93-8E367FDD9F4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7" name="Freeform 29">
              <a:extLst>
                <a:ext uri="{FF2B5EF4-FFF2-40B4-BE49-F238E27FC236}">
                  <a16:creationId xmlns:a16="http://schemas.microsoft.com/office/drawing/2014/main" id="{A815DF7B-E424-42AB-A6AB-634DA40688E4}"/>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8" name="Freeform 30">
              <a:extLst>
                <a:ext uri="{FF2B5EF4-FFF2-40B4-BE49-F238E27FC236}">
                  <a16:creationId xmlns:a16="http://schemas.microsoft.com/office/drawing/2014/main" id="{66BD8C37-8BC5-45CD-B87D-5AFE1A70DC26}"/>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59" name="Freeform 31">
              <a:extLst>
                <a:ext uri="{FF2B5EF4-FFF2-40B4-BE49-F238E27FC236}">
                  <a16:creationId xmlns:a16="http://schemas.microsoft.com/office/drawing/2014/main" id="{2CEB33A3-B63A-4808-96DD-C5F24BF9ACF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0" name="Freeform 32">
              <a:extLst>
                <a:ext uri="{FF2B5EF4-FFF2-40B4-BE49-F238E27FC236}">
                  <a16:creationId xmlns:a16="http://schemas.microsoft.com/office/drawing/2014/main" id="{C313A88E-E4EB-47A3-9504-3CBEC9DA2963}"/>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1" name="Freeform 34">
              <a:extLst>
                <a:ext uri="{FF2B5EF4-FFF2-40B4-BE49-F238E27FC236}">
                  <a16:creationId xmlns:a16="http://schemas.microsoft.com/office/drawing/2014/main" id="{56F05306-E858-4AD6-9044-0829EB27D9AA}"/>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2" name="Freeform 35">
              <a:extLst>
                <a:ext uri="{FF2B5EF4-FFF2-40B4-BE49-F238E27FC236}">
                  <a16:creationId xmlns:a16="http://schemas.microsoft.com/office/drawing/2014/main" id="{32901447-608B-4121-B7E4-6FCEAEA2508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3" name="Freeform 36">
              <a:extLst>
                <a:ext uri="{FF2B5EF4-FFF2-40B4-BE49-F238E27FC236}">
                  <a16:creationId xmlns:a16="http://schemas.microsoft.com/office/drawing/2014/main" id="{39190006-5196-47DB-99AE-94D3B7F04592}"/>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4" name="Freeform 37">
              <a:extLst>
                <a:ext uri="{FF2B5EF4-FFF2-40B4-BE49-F238E27FC236}">
                  <a16:creationId xmlns:a16="http://schemas.microsoft.com/office/drawing/2014/main" id="{8604054B-C93B-45A8-AB0E-E4348614520B}"/>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5" name="Freeform 38">
              <a:extLst>
                <a:ext uri="{FF2B5EF4-FFF2-40B4-BE49-F238E27FC236}">
                  <a16:creationId xmlns:a16="http://schemas.microsoft.com/office/drawing/2014/main" id="{D0EFF960-9F83-4FFE-BF82-B52577442D33}"/>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6" name="Freeform 39">
              <a:extLst>
                <a:ext uri="{FF2B5EF4-FFF2-40B4-BE49-F238E27FC236}">
                  <a16:creationId xmlns:a16="http://schemas.microsoft.com/office/drawing/2014/main" id="{99D3D888-B3BA-4D97-B256-1108E2C3F2E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7" name="Freeform 40">
              <a:extLst>
                <a:ext uri="{FF2B5EF4-FFF2-40B4-BE49-F238E27FC236}">
                  <a16:creationId xmlns:a16="http://schemas.microsoft.com/office/drawing/2014/main" id="{7F59FA3C-1276-422B-80A8-04EF5B7FFB3B}"/>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8" name="Freeform 41">
              <a:extLst>
                <a:ext uri="{FF2B5EF4-FFF2-40B4-BE49-F238E27FC236}">
                  <a16:creationId xmlns:a16="http://schemas.microsoft.com/office/drawing/2014/main" id="{0F1A5475-0A1C-4B1A-97EC-5E3CD806750C}"/>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69" name="Freeform 42">
              <a:extLst>
                <a:ext uri="{FF2B5EF4-FFF2-40B4-BE49-F238E27FC236}">
                  <a16:creationId xmlns:a16="http://schemas.microsoft.com/office/drawing/2014/main" id="{A3DDBAEE-DF7C-4EC8-94DD-05D69B1CDE43}"/>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0" name="Freeform 43">
              <a:extLst>
                <a:ext uri="{FF2B5EF4-FFF2-40B4-BE49-F238E27FC236}">
                  <a16:creationId xmlns:a16="http://schemas.microsoft.com/office/drawing/2014/main" id="{D5F93DF4-E313-489C-8E2A-B483A92DEDD8}"/>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1" name="Freeform 44">
              <a:extLst>
                <a:ext uri="{FF2B5EF4-FFF2-40B4-BE49-F238E27FC236}">
                  <a16:creationId xmlns:a16="http://schemas.microsoft.com/office/drawing/2014/main" id="{4DC15CBD-9941-4E37-A8B4-F231D3B3151B}"/>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2" name="Freeform 45">
              <a:extLst>
                <a:ext uri="{FF2B5EF4-FFF2-40B4-BE49-F238E27FC236}">
                  <a16:creationId xmlns:a16="http://schemas.microsoft.com/office/drawing/2014/main" id="{9ADB481C-21A1-49F8-ACE4-4CD0729D9208}"/>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3" name="Freeform 46">
              <a:extLst>
                <a:ext uri="{FF2B5EF4-FFF2-40B4-BE49-F238E27FC236}">
                  <a16:creationId xmlns:a16="http://schemas.microsoft.com/office/drawing/2014/main" id="{E4D2031E-0A6F-4C49-9ED4-AB51D06F0F14}"/>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4" name="Freeform 47">
              <a:extLst>
                <a:ext uri="{FF2B5EF4-FFF2-40B4-BE49-F238E27FC236}">
                  <a16:creationId xmlns:a16="http://schemas.microsoft.com/office/drawing/2014/main" id="{C44C9E42-3F3B-4C13-A2DA-02F22BA28A8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5" name="Freeform 48">
              <a:extLst>
                <a:ext uri="{FF2B5EF4-FFF2-40B4-BE49-F238E27FC236}">
                  <a16:creationId xmlns:a16="http://schemas.microsoft.com/office/drawing/2014/main" id="{01353E56-76A6-4F6D-B228-D349DD153DAB}"/>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6" name="Freeform 49">
              <a:extLst>
                <a:ext uri="{FF2B5EF4-FFF2-40B4-BE49-F238E27FC236}">
                  <a16:creationId xmlns:a16="http://schemas.microsoft.com/office/drawing/2014/main" id="{61622A06-0465-4E80-BE10-ABA3B3FE3DEF}"/>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7" name="Freeform 50">
              <a:extLst>
                <a:ext uri="{FF2B5EF4-FFF2-40B4-BE49-F238E27FC236}">
                  <a16:creationId xmlns:a16="http://schemas.microsoft.com/office/drawing/2014/main" id="{87927BE2-A3FC-4F6C-B8B1-028431DC64BC}"/>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8" name="Freeform 51">
              <a:extLst>
                <a:ext uri="{FF2B5EF4-FFF2-40B4-BE49-F238E27FC236}">
                  <a16:creationId xmlns:a16="http://schemas.microsoft.com/office/drawing/2014/main" id="{9AB4F4C4-EA49-4CC5-B240-860DE380C319}"/>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79" name="Freeform 52">
              <a:extLst>
                <a:ext uri="{FF2B5EF4-FFF2-40B4-BE49-F238E27FC236}">
                  <a16:creationId xmlns:a16="http://schemas.microsoft.com/office/drawing/2014/main" id="{357BA5D2-76BC-4D95-9315-2DE8D62D55B7}"/>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0" name="Freeform 53">
              <a:extLst>
                <a:ext uri="{FF2B5EF4-FFF2-40B4-BE49-F238E27FC236}">
                  <a16:creationId xmlns:a16="http://schemas.microsoft.com/office/drawing/2014/main" id="{DCED355D-42FD-4686-B0EF-0E3062E19ED4}"/>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1" name="Freeform 54">
              <a:extLst>
                <a:ext uri="{FF2B5EF4-FFF2-40B4-BE49-F238E27FC236}">
                  <a16:creationId xmlns:a16="http://schemas.microsoft.com/office/drawing/2014/main" id="{0958AEB7-DBAD-45AC-9AB2-48F0F1765950}"/>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2" name="Freeform 55">
              <a:extLst>
                <a:ext uri="{FF2B5EF4-FFF2-40B4-BE49-F238E27FC236}">
                  <a16:creationId xmlns:a16="http://schemas.microsoft.com/office/drawing/2014/main" id="{D21079D7-F09E-4BC4-907F-AB73704555F7}"/>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3" name="Freeform 56">
              <a:extLst>
                <a:ext uri="{FF2B5EF4-FFF2-40B4-BE49-F238E27FC236}">
                  <a16:creationId xmlns:a16="http://schemas.microsoft.com/office/drawing/2014/main" id="{A704AF6D-383A-461D-9A8E-803EB90DE594}"/>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4" name="Freeform 57">
              <a:extLst>
                <a:ext uri="{FF2B5EF4-FFF2-40B4-BE49-F238E27FC236}">
                  <a16:creationId xmlns:a16="http://schemas.microsoft.com/office/drawing/2014/main" id="{FC012E4A-28D8-454A-A556-8AC6B0EB0B6A}"/>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5" name="Freeform 58">
              <a:extLst>
                <a:ext uri="{FF2B5EF4-FFF2-40B4-BE49-F238E27FC236}">
                  <a16:creationId xmlns:a16="http://schemas.microsoft.com/office/drawing/2014/main" id="{905E96C3-CEAF-465F-98F7-C346C851D7C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6" name="Freeform 59">
              <a:extLst>
                <a:ext uri="{FF2B5EF4-FFF2-40B4-BE49-F238E27FC236}">
                  <a16:creationId xmlns:a16="http://schemas.microsoft.com/office/drawing/2014/main" id="{B96BC9E4-E5E9-4941-BC5B-77E75A08F211}"/>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7" name="Freeform 60">
              <a:extLst>
                <a:ext uri="{FF2B5EF4-FFF2-40B4-BE49-F238E27FC236}">
                  <a16:creationId xmlns:a16="http://schemas.microsoft.com/office/drawing/2014/main" id="{094DCF66-2169-4747-B305-D494F1D1B5D7}"/>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8" name="Freeform 61">
              <a:extLst>
                <a:ext uri="{FF2B5EF4-FFF2-40B4-BE49-F238E27FC236}">
                  <a16:creationId xmlns:a16="http://schemas.microsoft.com/office/drawing/2014/main" id="{4AEC03C8-5E0C-4AFF-AE73-885A440478E9}"/>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89" name="Freeform 62">
              <a:extLst>
                <a:ext uri="{FF2B5EF4-FFF2-40B4-BE49-F238E27FC236}">
                  <a16:creationId xmlns:a16="http://schemas.microsoft.com/office/drawing/2014/main" id="{2F0EA371-30C6-42A1-8D7F-5F691CCF4E2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Tree>
    <p:extLst>
      <p:ext uri="{BB962C8B-B14F-4D97-AF65-F5344CB8AC3E}">
        <p14:creationId xmlns:p14="http://schemas.microsoft.com/office/powerpoint/2010/main" val="32425673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C5FD4-26B4-4C9F-9FC8-80D375B3C3A3}"/>
              </a:ext>
            </a:extLst>
          </p:cNvPr>
          <p:cNvSpPr>
            <a:spLocks noGrp="1"/>
          </p:cNvSpPr>
          <p:nvPr>
            <p:ph type="sldNum" sz="quarter" idx="12"/>
          </p:nvPr>
        </p:nvSpPr>
        <p:spPr/>
        <p:txBody>
          <a:bodyPr/>
          <a:lstStyle/>
          <a:p>
            <a:fld id="{DC22DD25-61AE-413C-B4D2-EF2365C9B2E1}" type="slidenum">
              <a:rPr lang="en-AU" smtClean="0"/>
              <a:t>‹#›</a:t>
            </a:fld>
            <a:endParaRPr lang="en-AU"/>
          </a:p>
        </p:txBody>
      </p:sp>
      <p:sp>
        <p:nvSpPr>
          <p:cNvPr id="64" name="Title 63">
            <a:extLst>
              <a:ext uri="{FF2B5EF4-FFF2-40B4-BE49-F238E27FC236}">
                <a16:creationId xmlns:a16="http://schemas.microsoft.com/office/drawing/2014/main" id="{6588F683-12EB-403B-8215-D3E833481636}"/>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4296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lang="en-AU" noProof="0"/>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91" y="0"/>
            <a:ext cx="738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74" y="1167589"/>
            <a:ext cx="45497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AU" sz="1350"/>
          </a:p>
        </p:txBody>
      </p:sp>
      <p:sp>
        <p:nvSpPr>
          <p:cNvPr id="25" name="Text Placeholder 140">
            <a:extLst>
              <a:ext uri="{FF2B5EF4-FFF2-40B4-BE49-F238E27FC236}">
                <a16:creationId xmlns:a16="http://schemas.microsoft.com/office/drawing/2014/main" id="{1E7CA0C9-C706-491C-A6A8-FDB0B12A2176}"/>
              </a:ext>
            </a:extLst>
          </p:cNvPr>
          <p:cNvSpPr>
            <a:spLocks noGrp="1"/>
          </p:cNvSpPr>
          <p:nvPr>
            <p:ph type="body" sz="quarter" idx="17" hasCustomPrompt="1"/>
          </p:nvPr>
        </p:nvSpPr>
        <p:spPr>
          <a:xfrm>
            <a:off x="500064" y="5394947"/>
            <a:ext cx="2782491" cy="707231"/>
          </a:xfrm>
        </p:spPr>
        <p:txBody>
          <a:bodyPr>
            <a:noAutofit/>
          </a:bodyPr>
          <a:lstStyle>
            <a:lvl1pPr>
              <a:spcBef>
                <a:spcPts val="0"/>
              </a:spcBef>
              <a:spcAft>
                <a:spcPts val="450"/>
              </a:spcAft>
              <a:defRPr sz="1200" b="1">
                <a:solidFill>
                  <a:schemeClr val="bg1"/>
                </a:solidFill>
              </a:defRPr>
            </a:lvl1pPr>
            <a:lvl2pPr marL="0" indent="0">
              <a:spcBef>
                <a:spcPts val="0"/>
              </a:spcBef>
              <a:buNone/>
              <a:defRPr sz="1200">
                <a:solidFill>
                  <a:schemeClr val="bg1"/>
                </a:solidFill>
              </a:defRPr>
            </a:lvl2pPr>
            <a:lvl3pPr marL="0" indent="0">
              <a:spcBef>
                <a:spcPts val="0"/>
              </a:spcBef>
              <a:buNone/>
              <a:defRPr sz="1200" b="0">
                <a:solidFill>
                  <a:schemeClr val="bg1"/>
                </a:solidFill>
              </a:defRPr>
            </a:lvl3pPr>
            <a:lvl4pPr>
              <a:spcBef>
                <a:spcPts val="0"/>
              </a:spcBef>
              <a:defRPr sz="1200" b="0">
                <a:solidFill>
                  <a:schemeClr val="bg1"/>
                </a:solidFill>
              </a:defRPr>
            </a:lvl4pPr>
            <a:lvl5pPr>
              <a:spcBef>
                <a:spcPts val="0"/>
              </a:spcBef>
              <a:defRPr sz="1200" b="0">
                <a:solidFill>
                  <a:schemeClr val="bg1"/>
                </a:solidFill>
              </a:defRPr>
            </a:lvl5pPr>
            <a:lvl6pPr>
              <a:spcBef>
                <a:spcPts val="0"/>
              </a:spcBef>
              <a:defRPr sz="1200" b="0">
                <a:solidFill>
                  <a:schemeClr val="bg1"/>
                </a:solidFill>
              </a:defRPr>
            </a:lvl6pPr>
            <a:lvl7pPr>
              <a:spcBef>
                <a:spcPts val="0"/>
              </a:spcBef>
              <a:defRPr sz="1200" b="0">
                <a:solidFill>
                  <a:schemeClr val="bg1"/>
                </a:solidFill>
              </a:defRPr>
            </a:lvl7pPr>
            <a:lvl8pPr>
              <a:spcBef>
                <a:spcPts val="0"/>
              </a:spcBef>
              <a:defRPr sz="1200">
                <a:solidFill>
                  <a:schemeClr val="bg1"/>
                </a:solidFill>
              </a:defRPr>
            </a:lvl8pPr>
            <a:lvl9pPr>
              <a:spcBef>
                <a:spcPts val="0"/>
              </a:spcBef>
              <a:defRPr sz="1200">
                <a:solidFill>
                  <a:schemeClr val="bg1"/>
                </a:solidFill>
              </a:defRPr>
            </a:lvl9pPr>
          </a:lstStyle>
          <a:p>
            <a:pPr lvl="0"/>
            <a:r>
              <a:rPr lang="en-AU" noProof="0"/>
              <a:t>Click to add Identifier</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11" name="Text Placeholder 135">
            <a:extLst>
              <a:ext uri="{FF2B5EF4-FFF2-40B4-BE49-F238E27FC236}">
                <a16:creationId xmlns:a16="http://schemas.microsoft.com/office/drawing/2014/main" id="{17A51544-3ECD-4ABC-8447-3699A67ACCCD}"/>
              </a:ext>
            </a:extLst>
          </p:cNvPr>
          <p:cNvSpPr>
            <a:spLocks noGrp="1"/>
          </p:cNvSpPr>
          <p:nvPr>
            <p:ph type="body" sz="quarter" idx="16" hasCustomPrompt="1"/>
          </p:nvPr>
        </p:nvSpPr>
        <p:spPr>
          <a:xfrm>
            <a:off x="607255" y="5338960"/>
            <a:ext cx="288000" cy="10800"/>
          </a:xfrm>
          <a:solidFill>
            <a:schemeClr val="bg1"/>
          </a:solidFill>
        </p:spPr>
        <p:txBody>
          <a:bodyPr>
            <a:noAutofit/>
          </a:bodyPr>
          <a:lstStyle>
            <a:lvl1pPr>
              <a:defRPr sz="150">
                <a:solidFill>
                  <a:schemeClr val="accent2">
                    <a:alpha val="0"/>
                  </a:schemeClr>
                </a:solidFill>
              </a:defRPr>
            </a:lvl1pPr>
            <a:lvl2pPr marL="0" indent="0">
              <a:defRPr sz="150">
                <a:solidFill>
                  <a:schemeClr val="accent2">
                    <a:alpha val="0"/>
                  </a:schemeClr>
                </a:solidFill>
              </a:defRPr>
            </a:lvl2pPr>
            <a:lvl3pPr marL="0" indent="0">
              <a:defRPr sz="150">
                <a:solidFill>
                  <a:schemeClr val="accent2">
                    <a:alpha val="0"/>
                  </a:schemeClr>
                </a:solidFill>
              </a:defRPr>
            </a:lvl3pPr>
            <a:lvl4pPr>
              <a:defRPr sz="150">
                <a:solidFill>
                  <a:schemeClr val="accent2">
                    <a:alpha val="0"/>
                  </a:schemeClr>
                </a:solidFill>
              </a:defRPr>
            </a:lvl4pPr>
            <a:lvl5pPr>
              <a:defRPr sz="150">
                <a:solidFill>
                  <a:schemeClr val="tx2">
                    <a:alpha val="0"/>
                  </a:schemeClr>
                </a:solidFill>
              </a:defRPr>
            </a:lvl5pPr>
            <a:lvl6pPr>
              <a:defRPr sz="150">
                <a:solidFill>
                  <a:schemeClr val="tx2">
                    <a:alpha val="0"/>
                  </a:schemeClr>
                </a:solidFill>
              </a:defRPr>
            </a:lvl6pPr>
            <a:lvl7pPr>
              <a:defRPr sz="150">
                <a:solidFill>
                  <a:schemeClr val="tx2">
                    <a:alpha val="0"/>
                  </a:schemeClr>
                </a:solidFill>
              </a:defRPr>
            </a:lvl7pPr>
            <a:lvl8pPr>
              <a:defRPr sz="150">
                <a:solidFill>
                  <a:schemeClr val="tx2">
                    <a:alpha val="0"/>
                  </a:schemeClr>
                </a:solidFill>
              </a:defRPr>
            </a:lvl8pPr>
            <a:lvl9pPr>
              <a:defRPr sz="150">
                <a:solidFill>
                  <a:schemeClr val="tx2">
                    <a:alpha val="0"/>
                  </a:schemeClr>
                </a:solidFill>
              </a:defRPr>
            </a:lvl9pPr>
          </a:lstStyle>
          <a:p>
            <a:pPr lvl="0"/>
            <a:r>
              <a:rPr lang="en-AU" noProof="0"/>
              <a:t>    1</a:t>
            </a:r>
          </a:p>
          <a:p>
            <a:pPr lvl="1"/>
            <a:r>
              <a:rPr lang="en-AU" noProof="0"/>
              <a:t>2</a:t>
            </a:r>
          </a:p>
          <a:p>
            <a:pPr lvl="2"/>
            <a:r>
              <a:rPr lang="en-AU" noProof="0"/>
              <a:t>3</a:t>
            </a:r>
          </a:p>
          <a:p>
            <a:pPr lvl="3"/>
            <a:r>
              <a:rPr lang="en-AU" noProof="0"/>
              <a:t>4</a:t>
            </a:r>
          </a:p>
          <a:p>
            <a:pPr lvl="4"/>
            <a:r>
              <a:rPr lang="en-AU" noProof="0"/>
              <a:t>5</a:t>
            </a:r>
          </a:p>
          <a:p>
            <a:pPr lvl="5"/>
            <a:r>
              <a:rPr lang="en-AU" noProof="0"/>
              <a:t>6</a:t>
            </a:r>
          </a:p>
          <a:p>
            <a:pPr lvl="6"/>
            <a:r>
              <a:rPr lang="en-AU" noProof="0"/>
              <a:t>7</a:t>
            </a:r>
          </a:p>
          <a:p>
            <a:pPr lvl="7"/>
            <a:r>
              <a:rPr lang="en-AU" noProof="0"/>
              <a:t>8</a:t>
            </a:r>
          </a:p>
          <a:p>
            <a:pPr lvl="8"/>
            <a:r>
              <a:rPr lang="en-AU" noProof="0"/>
              <a:t>9   </a:t>
            </a:r>
          </a:p>
        </p:txBody>
      </p:sp>
      <p:sp>
        <p:nvSpPr>
          <p:cNvPr id="12" name="Text Placeholder 135">
            <a:extLst>
              <a:ext uri="{FF2B5EF4-FFF2-40B4-BE49-F238E27FC236}">
                <a16:creationId xmlns:a16="http://schemas.microsoft.com/office/drawing/2014/main" id="{B7B6EA53-04A3-48B6-AB9E-AE88845B6A18}"/>
              </a:ext>
            </a:extLst>
          </p:cNvPr>
          <p:cNvSpPr>
            <a:spLocks noGrp="1"/>
          </p:cNvSpPr>
          <p:nvPr>
            <p:ph type="body" sz="quarter" idx="14" hasCustomPrompt="1"/>
          </p:nvPr>
        </p:nvSpPr>
        <p:spPr>
          <a:xfrm>
            <a:off x="809673" y="616633"/>
            <a:ext cx="1680000" cy="126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150">
                <a:solidFill>
                  <a:schemeClr val="tx2"/>
                </a:solidFill>
              </a:defRPr>
            </a:lvl1pPr>
            <a:lvl2pPr marL="0" indent="0">
              <a:defRPr sz="150">
                <a:solidFill>
                  <a:schemeClr val="tx2"/>
                </a:solidFill>
              </a:defRPr>
            </a:lvl2pPr>
            <a:lvl3pPr marL="0" indent="0">
              <a:defRPr sz="150">
                <a:solidFill>
                  <a:schemeClr val="tx2"/>
                </a:solidFill>
              </a:defRPr>
            </a:lvl3pPr>
            <a:lvl4pPr>
              <a:defRPr sz="150">
                <a:solidFill>
                  <a:schemeClr val="tx2"/>
                </a:solidFill>
              </a:defRPr>
            </a:lvl4pPr>
            <a:lvl5pPr>
              <a:defRPr sz="150">
                <a:solidFill>
                  <a:schemeClr val="tx2"/>
                </a:solidFill>
              </a:defRPr>
            </a:lvl5pPr>
            <a:lvl6pPr>
              <a:defRPr sz="150">
                <a:solidFill>
                  <a:schemeClr val="tx2"/>
                </a:solidFill>
              </a:defRPr>
            </a:lvl6pPr>
            <a:lvl7pPr>
              <a:defRPr sz="150">
                <a:solidFill>
                  <a:schemeClr val="tx2"/>
                </a:solidFill>
              </a:defRPr>
            </a:lvl7pPr>
            <a:lvl8pPr>
              <a:defRPr sz="150">
                <a:solidFill>
                  <a:schemeClr val="tx2"/>
                </a:solidFill>
              </a:defRPr>
            </a:lvl8pPr>
            <a:lvl9pPr>
              <a:defRPr sz="150">
                <a:solidFill>
                  <a:schemeClr val="tx2"/>
                </a:solidFill>
              </a:defRPr>
            </a:lvl9pPr>
          </a:lstStyle>
          <a:p>
            <a:pPr lvl="0"/>
            <a:r>
              <a:rPr lang="en-AU" noProof="0"/>
              <a:t>       </a:t>
            </a:r>
          </a:p>
        </p:txBody>
      </p:sp>
      <p:sp>
        <p:nvSpPr>
          <p:cNvPr id="26" name="Subtitle 25">
            <a:extLst>
              <a:ext uri="{FF2B5EF4-FFF2-40B4-BE49-F238E27FC236}">
                <a16:creationId xmlns:a16="http://schemas.microsoft.com/office/drawing/2014/main" id="{6EEB2435-9CCC-4FE5-8E11-8FE65430F000}"/>
              </a:ext>
            </a:extLst>
          </p:cNvPr>
          <p:cNvSpPr>
            <a:spLocks noGrp="1"/>
          </p:cNvSpPr>
          <p:nvPr>
            <p:ph type="subTitle" idx="1" hasCustomPrompt="1"/>
          </p:nvPr>
        </p:nvSpPr>
        <p:spPr>
          <a:xfrm>
            <a:off x="4092227" y="0"/>
            <a:ext cx="8112476" cy="6879660"/>
          </a:xfrm>
          <a:custGeom>
            <a:avLst/>
            <a:gdLst>
              <a:gd name="connsiteX0" fmla="*/ 1684339 w 6084357"/>
              <a:gd name="connsiteY0" fmla="*/ 0 h 6879660"/>
              <a:gd name="connsiteX1" fmla="*/ 6084357 w 6084357"/>
              <a:gd name="connsiteY1" fmla="*/ 0 h 6879660"/>
              <a:gd name="connsiteX2" fmla="*/ 6084357 w 6084357"/>
              <a:gd name="connsiteY2" fmla="*/ 6879660 h 6879660"/>
              <a:gd name="connsiteX3" fmla="*/ 1684339 w 6084357"/>
              <a:gd name="connsiteY3" fmla="*/ 6879660 h 6879660"/>
              <a:gd name="connsiteX4" fmla="*/ 0 w 6084357"/>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357" h="6879660">
                <a:moveTo>
                  <a:pt x="1684339" y="0"/>
                </a:moveTo>
                <a:lnTo>
                  <a:pt x="6084357" y="0"/>
                </a:lnTo>
                <a:lnTo>
                  <a:pt x="6084357" y="6879660"/>
                </a:lnTo>
                <a:lnTo>
                  <a:pt x="1684339" y="6879660"/>
                </a:lnTo>
                <a:lnTo>
                  <a:pt x="0" y="6437231"/>
                </a:lnTo>
                <a:close/>
              </a:path>
            </a:pathLst>
          </a:custGeom>
          <a:solidFill>
            <a:schemeClr val="tx2"/>
          </a:solidFill>
        </p:spPr>
        <p:txBody>
          <a:bodyPr wrap="square" lIns="2304000" tIns="2700000" rIns="720000" bIns="180000" anchor="t" anchorCtr="0">
            <a:noAutofit/>
          </a:bodyPr>
          <a:lstStyle>
            <a:lvl1pPr marL="0" indent="0" algn="l">
              <a:spcAft>
                <a:spcPts val="900"/>
              </a:spcAft>
              <a:buNone/>
              <a:defRPr sz="2850" b="1">
                <a:solidFill>
                  <a:schemeClr val="bg1"/>
                </a:solidFill>
                <a:latin typeface="+mj-lt"/>
              </a:defRPr>
            </a:lvl1pPr>
            <a:lvl2pPr marL="0" indent="0" algn="l">
              <a:spcBef>
                <a:spcPts val="1800"/>
              </a:spcBef>
              <a:buNone/>
              <a:defRPr sz="1500" b="1">
                <a:solidFill>
                  <a:schemeClr val="accent2"/>
                </a:solidFill>
              </a:defRPr>
            </a:lvl2pPr>
            <a:lvl3pPr marL="0" indent="0" algn="l">
              <a:buNone/>
              <a:defRPr sz="1350">
                <a:solidFill>
                  <a:schemeClr val="accent2"/>
                </a:solidFill>
              </a:defRPr>
            </a:lvl3pPr>
            <a:lvl4pPr marL="0" indent="0" algn="l">
              <a:buNone/>
              <a:defRPr sz="1200" b="0"/>
            </a:lvl4pPr>
            <a:lvl5pPr marL="0" indent="0" algn="l">
              <a:buNone/>
              <a:defRPr sz="1200"/>
            </a:lvl5pPr>
            <a:lvl6pPr marL="0" indent="0" algn="l">
              <a:buNone/>
              <a:defRPr sz="1200"/>
            </a:lvl6pPr>
            <a:lvl7pPr marL="0" indent="0" algn="l">
              <a:buNone/>
              <a:defRPr sz="1200"/>
            </a:lvl7pPr>
            <a:lvl8pPr marL="0" indent="0" algn="l">
              <a:buNone/>
              <a:defRPr sz="1200"/>
            </a:lvl8pPr>
            <a:lvl9pPr marL="0" indent="0" algn="l">
              <a:buNone/>
              <a:defRPr sz="1200">
                <a:solidFill>
                  <a:schemeClr val="accent2"/>
                </a:solidFill>
              </a:defRPr>
            </a:lvl9pPr>
          </a:lstStyle>
          <a:p>
            <a:r>
              <a:rPr lang="en-AU" noProof="0"/>
              <a:t>Click to add Divider slide title</a:t>
            </a:r>
          </a:p>
          <a:p>
            <a:pPr lvl="1"/>
            <a:r>
              <a:rPr lang="en-AU" noProof="0"/>
              <a:t>Two</a:t>
            </a:r>
          </a:p>
          <a:p>
            <a:pPr lvl="2"/>
            <a:r>
              <a:rPr lang="en-AU" noProof="0"/>
              <a:t>Three</a:t>
            </a:r>
          </a:p>
          <a:p>
            <a:pPr lvl="8"/>
            <a:r>
              <a:rPr lang="en-AU" noProof="0"/>
              <a:t>four</a:t>
            </a:r>
          </a:p>
        </p:txBody>
      </p:sp>
    </p:spTree>
    <p:extLst>
      <p:ext uri="{BB962C8B-B14F-4D97-AF65-F5344CB8AC3E}">
        <p14:creationId xmlns:p14="http://schemas.microsoft.com/office/powerpoint/2010/main" val="13369328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C5FD4-26B4-4C9F-9FC8-80D375B3C3A3}"/>
              </a:ext>
            </a:extLst>
          </p:cNvPr>
          <p:cNvSpPr>
            <a:spLocks noGrp="1"/>
          </p:cNvSpPr>
          <p:nvPr>
            <p:ph type="sldNum" sz="quarter" idx="12"/>
          </p:nvPr>
        </p:nvSpPr>
        <p:spPr/>
        <p:txBody>
          <a:bodyPr/>
          <a:lstStyle/>
          <a:p>
            <a:fld id="{DC22DD25-61AE-413C-B4D2-EF2365C9B2E1}" type="slidenum">
              <a:rPr lang="en-AU" smtClean="0"/>
              <a:t>‹#›</a:t>
            </a:fld>
            <a:endParaRPr lang="en-AU"/>
          </a:p>
        </p:txBody>
      </p:sp>
      <p:sp>
        <p:nvSpPr>
          <p:cNvPr id="2" name="Title 1">
            <a:extLst>
              <a:ext uri="{FF2B5EF4-FFF2-40B4-BE49-F238E27FC236}">
                <a16:creationId xmlns:a16="http://schemas.microsoft.com/office/drawing/2014/main" id="{87670B07-410E-4D96-88F0-B617572F9BF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9519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a:t>Page [</a:t>
            </a:r>
            <a:fld id="{29D5CE74-914C-4689-99FC-1AEF49CE2B47}" type="slidenum">
              <a:rPr smtClean="0"/>
              <a:pPr/>
              <a:t>‹#›</a:t>
            </a:fld>
            <a:r>
              <a:t>]</a:t>
            </a:r>
            <a:endParaRPr lang="en-AU"/>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1428765" y="395066"/>
            <a:ext cx="10296000" cy="887360"/>
          </a:xfrm>
          <a:prstGeom prst="rect">
            <a:avLst/>
          </a:prstGeom>
        </p:spPr>
        <p:txBody>
          <a:bodyPr vert="horz" lIns="91440" tIns="45720" rIns="91440" bIns="45720" rtlCol="0" anchor="b" anchorCtr="0">
            <a:noAutofit/>
          </a:bodyPr>
          <a:lstStyle/>
          <a:p>
            <a:r>
              <a:rPr lang="en-US" noProof="0"/>
              <a:t>Click to edit Master title style</a:t>
            </a:r>
            <a:endParaRPr lang="en-AU" noProof="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316356" y="1532415"/>
            <a:ext cx="11408409" cy="4376944"/>
          </a:xfrm>
          <a:prstGeom prst="rect">
            <a:avLst/>
          </a:prstGeom>
        </p:spPr>
        <p:txBody>
          <a:bodyPr vert="horz" lIns="91440" tIns="45720" rIns="91440" bIns="45720" rtlCol="0">
            <a:noAutofit/>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a:t>
            </a:r>
          </a:p>
          <a:p>
            <a:pPr lvl="6"/>
            <a:r>
              <a:rPr lang="en-AU" noProof="0"/>
              <a:t>Seven</a:t>
            </a:r>
          </a:p>
          <a:p>
            <a:pPr lvl="7"/>
            <a:r>
              <a:rPr lang="en-AU" noProof="0"/>
              <a:t>Eight</a:t>
            </a:r>
          </a:p>
          <a:p>
            <a:pPr lvl="8"/>
            <a:r>
              <a:rPr lang="en-AU" noProof="0"/>
              <a:t>nine</a:t>
            </a:r>
          </a:p>
        </p:txBody>
      </p:sp>
      <p:sp>
        <p:nvSpPr>
          <p:cNvPr id="4" name="Date Placeholder 3">
            <a:extLst>
              <a:ext uri="{FF2B5EF4-FFF2-40B4-BE49-F238E27FC236}">
                <a16:creationId xmlns:a16="http://schemas.microsoft.com/office/drawing/2014/main" id="{A76D8956-3042-4F51-A765-52197DEBA845}"/>
              </a:ext>
            </a:extLst>
          </p:cNvPr>
          <p:cNvSpPr>
            <a:spLocks noGrp="1"/>
          </p:cNvSpPr>
          <p:nvPr>
            <p:ph type="dt" sz="half" idx="2"/>
          </p:nvPr>
        </p:nvSpPr>
        <p:spPr>
          <a:xfrm>
            <a:off x="8412983" y="6172501"/>
            <a:ext cx="2484000" cy="365125"/>
          </a:xfrm>
          <a:prstGeom prst="rect">
            <a:avLst/>
          </a:prstGeom>
        </p:spPr>
        <p:txBody>
          <a:bodyPr vert="horz" lIns="91440" tIns="45720" rIns="91440" bIns="45720" rtlCol="0" anchor="ctr"/>
          <a:lstStyle>
            <a:lvl1pPr algn="l">
              <a:defRPr sz="1200">
                <a:solidFill>
                  <a:schemeClr val="tx1"/>
                </a:solidFill>
              </a:defRPr>
            </a:lvl1pPr>
          </a:lstStyle>
          <a:p>
            <a:fld id="{15C1EA3C-26E9-4B87-838B-C7B127160328}" type="datetime1">
              <a:rPr lang="en-AU" noProof="0" smtClean="0"/>
              <a:t>19/02/2026</a:t>
            </a:fld>
            <a:endParaRPr lang="en-AU" noProof="0"/>
          </a:p>
        </p:txBody>
      </p:sp>
      <p:sp>
        <p:nvSpPr>
          <p:cNvPr id="5" name="Footer Placeholder 4">
            <a:extLst>
              <a:ext uri="{FF2B5EF4-FFF2-40B4-BE49-F238E27FC236}">
                <a16:creationId xmlns:a16="http://schemas.microsoft.com/office/drawing/2014/main" id="{2B9DE430-5DBA-4DE1-9C36-C5FAED4EAF10}"/>
              </a:ext>
            </a:extLst>
          </p:cNvPr>
          <p:cNvSpPr>
            <a:spLocks noGrp="1"/>
          </p:cNvSpPr>
          <p:nvPr>
            <p:ph type="ftr" sz="quarter" idx="3"/>
          </p:nvPr>
        </p:nvSpPr>
        <p:spPr>
          <a:xfrm>
            <a:off x="316357" y="6172501"/>
            <a:ext cx="8035422" cy="365125"/>
          </a:xfrm>
          <a:prstGeom prst="rect">
            <a:avLst/>
          </a:prstGeom>
        </p:spPr>
        <p:txBody>
          <a:bodyPr vert="horz" lIns="91440" tIns="45720" rIns="91440" bIns="45720" rtlCol="0" anchor="ctr"/>
          <a:lstStyle>
            <a:lvl1pPr algn="l">
              <a:defRPr sz="1200">
                <a:solidFill>
                  <a:schemeClr val="tx1"/>
                </a:solidFill>
              </a:defRPr>
            </a:lvl1pPr>
          </a:lstStyle>
          <a:p>
            <a:endParaRPr lang="en-AU" noProof="0"/>
          </a:p>
        </p:txBody>
      </p:sp>
      <p:sp>
        <p:nvSpPr>
          <p:cNvPr id="6" name="Slide Number Placeholder 5">
            <a:extLst>
              <a:ext uri="{FF2B5EF4-FFF2-40B4-BE49-F238E27FC236}">
                <a16:creationId xmlns:a16="http://schemas.microsoft.com/office/drawing/2014/main" id="{DD42F550-8FDF-4424-AA18-C4563333340E}"/>
              </a:ext>
            </a:extLst>
          </p:cNvPr>
          <p:cNvSpPr>
            <a:spLocks noGrp="1"/>
          </p:cNvSpPr>
          <p:nvPr>
            <p:ph type="sldNum" sz="quarter" idx="4"/>
          </p:nvPr>
        </p:nvSpPr>
        <p:spPr>
          <a:xfrm>
            <a:off x="10960060" y="6172501"/>
            <a:ext cx="753681" cy="365125"/>
          </a:xfrm>
          <a:prstGeom prst="rect">
            <a:avLst/>
          </a:prstGeom>
        </p:spPr>
        <p:txBody>
          <a:bodyPr vert="horz" lIns="91440" tIns="45720" rIns="0" bIns="45720" rtlCol="0" anchor="ctr"/>
          <a:lstStyle>
            <a:lvl1pPr algn="r">
              <a:defRPr sz="1200">
                <a:solidFill>
                  <a:schemeClr val="tx1"/>
                </a:solidFill>
              </a:defRPr>
            </a:lvl1pPr>
          </a:lstStyle>
          <a:p>
            <a:fld id="{DC22DD25-61AE-413C-B4D2-EF2365C9B2E1}" type="slidenum">
              <a:rPr lang="en-AU" noProof="0" smtClean="0"/>
              <a:pPr/>
              <a:t>‹#›</a:t>
            </a:fld>
            <a:endParaRPr lang="en-AU" noProof="0"/>
          </a:p>
        </p:txBody>
      </p:sp>
      <p:grpSp>
        <p:nvGrpSpPr>
          <p:cNvPr id="183" name="Group 4">
            <a:extLst>
              <a:ext uri="{FF2B5EF4-FFF2-40B4-BE49-F238E27FC236}">
                <a16:creationId xmlns:a16="http://schemas.microsoft.com/office/drawing/2014/main" id="{072EBD70-BCDE-4FAF-82D8-65AC1DA65CF4}"/>
              </a:ext>
            </a:extLst>
          </p:cNvPr>
          <p:cNvGrpSpPr>
            <a:grpSpLocks noChangeAspect="1"/>
          </p:cNvGrpSpPr>
          <p:nvPr userDrawn="1"/>
        </p:nvGrpSpPr>
        <p:grpSpPr bwMode="auto">
          <a:xfrm>
            <a:off x="433469" y="432000"/>
            <a:ext cx="718160" cy="720000"/>
            <a:chOff x="2864" y="1181"/>
            <a:chExt cx="1952" cy="1957"/>
          </a:xfrm>
        </p:grpSpPr>
        <p:sp>
          <p:nvSpPr>
            <p:cNvPr id="184" name="AutoShape 3">
              <a:extLst>
                <a:ext uri="{FF2B5EF4-FFF2-40B4-BE49-F238E27FC236}">
                  <a16:creationId xmlns:a16="http://schemas.microsoft.com/office/drawing/2014/main" id="{7ADBA37C-8433-4000-9C31-3EF9F3BF48CA}"/>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6" name="Rectangle 5">
              <a:extLst>
                <a:ext uri="{FF2B5EF4-FFF2-40B4-BE49-F238E27FC236}">
                  <a16:creationId xmlns:a16="http://schemas.microsoft.com/office/drawing/2014/main" id="{4AF65C91-7154-48D7-81E1-DE2A16158321}"/>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7" name="Freeform 6">
              <a:extLst>
                <a:ext uri="{FF2B5EF4-FFF2-40B4-BE49-F238E27FC236}">
                  <a16:creationId xmlns:a16="http://schemas.microsoft.com/office/drawing/2014/main" id="{2567B816-663F-4518-AB67-FF7A98D83D1C}"/>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8" name="Freeform 7">
              <a:extLst>
                <a:ext uri="{FF2B5EF4-FFF2-40B4-BE49-F238E27FC236}">
                  <a16:creationId xmlns:a16="http://schemas.microsoft.com/office/drawing/2014/main" id="{5B7F641C-29EB-499A-A38F-F6CEC596E284}"/>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9" name="Freeform 8">
              <a:extLst>
                <a:ext uri="{FF2B5EF4-FFF2-40B4-BE49-F238E27FC236}">
                  <a16:creationId xmlns:a16="http://schemas.microsoft.com/office/drawing/2014/main" id="{F957B433-20D6-46B7-B64B-CC7658BF956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0" name="Freeform 9">
              <a:extLst>
                <a:ext uri="{FF2B5EF4-FFF2-40B4-BE49-F238E27FC236}">
                  <a16:creationId xmlns:a16="http://schemas.microsoft.com/office/drawing/2014/main" id="{38A07266-EBD2-4019-A6D9-DF674210D920}"/>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1" name="Freeform 10">
              <a:extLst>
                <a:ext uri="{FF2B5EF4-FFF2-40B4-BE49-F238E27FC236}">
                  <a16:creationId xmlns:a16="http://schemas.microsoft.com/office/drawing/2014/main" id="{2D1170DA-E4AC-4CBB-A9DD-039B36C0DA1E}"/>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2" name="Freeform 11">
              <a:extLst>
                <a:ext uri="{FF2B5EF4-FFF2-40B4-BE49-F238E27FC236}">
                  <a16:creationId xmlns:a16="http://schemas.microsoft.com/office/drawing/2014/main" id="{7ED7B575-029E-43C2-AB03-C55C2F9DB40E}"/>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3" name="Freeform 12">
              <a:extLst>
                <a:ext uri="{FF2B5EF4-FFF2-40B4-BE49-F238E27FC236}">
                  <a16:creationId xmlns:a16="http://schemas.microsoft.com/office/drawing/2014/main" id="{68E47084-776D-470F-9E06-E306DCDF0ABA}"/>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4" name="Freeform 13">
              <a:extLst>
                <a:ext uri="{FF2B5EF4-FFF2-40B4-BE49-F238E27FC236}">
                  <a16:creationId xmlns:a16="http://schemas.microsoft.com/office/drawing/2014/main" id="{7780C905-979A-4A6E-B85A-D3FC1596C576}"/>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5" name="Freeform 14">
              <a:extLst>
                <a:ext uri="{FF2B5EF4-FFF2-40B4-BE49-F238E27FC236}">
                  <a16:creationId xmlns:a16="http://schemas.microsoft.com/office/drawing/2014/main" id="{08F7322A-262A-413D-ACF3-AB5F1376FAD5}"/>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6" name="Freeform 15">
              <a:extLst>
                <a:ext uri="{FF2B5EF4-FFF2-40B4-BE49-F238E27FC236}">
                  <a16:creationId xmlns:a16="http://schemas.microsoft.com/office/drawing/2014/main" id="{AD08E25E-48F3-4541-80BD-06707A0295AE}"/>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7" name="Freeform 16">
              <a:extLst>
                <a:ext uri="{FF2B5EF4-FFF2-40B4-BE49-F238E27FC236}">
                  <a16:creationId xmlns:a16="http://schemas.microsoft.com/office/drawing/2014/main" id="{C2EE1E00-8FA7-4913-9E3A-18338B8A057B}"/>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8" name="Freeform 17">
              <a:extLst>
                <a:ext uri="{FF2B5EF4-FFF2-40B4-BE49-F238E27FC236}">
                  <a16:creationId xmlns:a16="http://schemas.microsoft.com/office/drawing/2014/main" id="{9FC00192-45BF-4FE5-B7BF-D13BB16E7B91}"/>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9" name="Freeform 18">
              <a:extLst>
                <a:ext uri="{FF2B5EF4-FFF2-40B4-BE49-F238E27FC236}">
                  <a16:creationId xmlns:a16="http://schemas.microsoft.com/office/drawing/2014/main" id="{38802AEF-AD54-47BF-A522-15165FFA9706}"/>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0" name="Freeform 19">
              <a:extLst>
                <a:ext uri="{FF2B5EF4-FFF2-40B4-BE49-F238E27FC236}">
                  <a16:creationId xmlns:a16="http://schemas.microsoft.com/office/drawing/2014/main" id="{AAB043E5-B39C-4633-ACD3-E34C62DC3D8C}"/>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1" name="Freeform 20">
              <a:extLst>
                <a:ext uri="{FF2B5EF4-FFF2-40B4-BE49-F238E27FC236}">
                  <a16:creationId xmlns:a16="http://schemas.microsoft.com/office/drawing/2014/main" id="{3C2761D5-BBA8-4FBE-9573-1D876ED66662}"/>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2" name="Rectangle 21">
              <a:extLst>
                <a:ext uri="{FF2B5EF4-FFF2-40B4-BE49-F238E27FC236}">
                  <a16:creationId xmlns:a16="http://schemas.microsoft.com/office/drawing/2014/main" id="{B85633DE-55A9-4E0C-85A2-854292AE25C4}"/>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3" name="Freeform 22">
              <a:extLst>
                <a:ext uri="{FF2B5EF4-FFF2-40B4-BE49-F238E27FC236}">
                  <a16:creationId xmlns:a16="http://schemas.microsoft.com/office/drawing/2014/main" id="{B701F94B-9203-4891-8AA5-6C841105BA16}"/>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4" name="Freeform 23">
              <a:extLst>
                <a:ext uri="{FF2B5EF4-FFF2-40B4-BE49-F238E27FC236}">
                  <a16:creationId xmlns:a16="http://schemas.microsoft.com/office/drawing/2014/main" id="{EB36210F-5F47-4D2F-BA76-7452E2D85DAF}"/>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5" name="Freeform 24">
              <a:extLst>
                <a:ext uri="{FF2B5EF4-FFF2-40B4-BE49-F238E27FC236}">
                  <a16:creationId xmlns:a16="http://schemas.microsoft.com/office/drawing/2014/main" id="{AAE3FD0C-AF52-40EF-8864-1463EECD1826}"/>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6" name="Freeform 25">
              <a:extLst>
                <a:ext uri="{FF2B5EF4-FFF2-40B4-BE49-F238E27FC236}">
                  <a16:creationId xmlns:a16="http://schemas.microsoft.com/office/drawing/2014/main" id="{D6D8D356-BF1E-4AE8-9277-DD31E430300B}"/>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7" name="Freeform 26">
              <a:extLst>
                <a:ext uri="{FF2B5EF4-FFF2-40B4-BE49-F238E27FC236}">
                  <a16:creationId xmlns:a16="http://schemas.microsoft.com/office/drawing/2014/main" id="{3B13FBCC-8FA3-49FE-AFBC-9772E5283C43}"/>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8" name="Freeform 27">
              <a:extLst>
                <a:ext uri="{FF2B5EF4-FFF2-40B4-BE49-F238E27FC236}">
                  <a16:creationId xmlns:a16="http://schemas.microsoft.com/office/drawing/2014/main" id="{2F2E1BE9-A009-417C-B408-DAC2049B0939}"/>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09" name="Freeform 28">
              <a:extLst>
                <a:ext uri="{FF2B5EF4-FFF2-40B4-BE49-F238E27FC236}">
                  <a16:creationId xmlns:a16="http://schemas.microsoft.com/office/drawing/2014/main" id="{A2C49584-9B59-4558-83B2-4DE82B9450BF}"/>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0" name="Freeform 29">
              <a:extLst>
                <a:ext uri="{FF2B5EF4-FFF2-40B4-BE49-F238E27FC236}">
                  <a16:creationId xmlns:a16="http://schemas.microsoft.com/office/drawing/2014/main" id="{06799FB9-D454-4BA8-BE06-D63F5AA026DC}"/>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1" name="Freeform 30">
              <a:extLst>
                <a:ext uri="{FF2B5EF4-FFF2-40B4-BE49-F238E27FC236}">
                  <a16:creationId xmlns:a16="http://schemas.microsoft.com/office/drawing/2014/main" id="{7008FF3F-A864-4BB1-B427-981415500755}"/>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2" name="Freeform 31">
              <a:extLst>
                <a:ext uri="{FF2B5EF4-FFF2-40B4-BE49-F238E27FC236}">
                  <a16:creationId xmlns:a16="http://schemas.microsoft.com/office/drawing/2014/main" id="{8B5037F0-67D4-4DD7-9C80-01341154ACAC}"/>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3" name="Freeform 32">
              <a:extLst>
                <a:ext uri="{FF2B5EF4-FFF2-40B4-BE49-F238E27FC236}">
                  <a16:creationId xmlns:a16="http://schemas.microsoft.com/office/drawing/2014/main" id="{43D6CEB4-5F6A-4888-9B67-2FA0375B31ED}"/>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4" name="Freeform 34">
              <a:extLst>
                <a:ext uri="{FF2B5EF4-FFF2-40B4-BE49-F238E27FC236}">
                  <a16:creationId xmlns:a16="http://schemas.microsoft.com/office/drawing/2014/main" id="{AA604724-43F2-4AA6-ADBF-EBD250F0C2A4}"/>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5" name="Freeform 35">
              <a:extLst>
                <a:ext uri="{FF2B5EF4-FFF2-40B4-BE49-F238E27FC236}">
                  <a16:creationId xmlns:a16="http://schemas.microsoft.com/office/drawing/2014/main" id="{FF8CCC84-4410-492D-AB75-F0E32ADB6D4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6" name="Freeform 36">
              <a:extLst>
                <a:ext uri="{FF2B5EF4-FFF2-40B4-BE49-F238E27FC236}">
                  <a16:creationId xmlns:a16="http://schemas.microsoft.com/office/drawing/2014/main" id="{B5F8DF22-8B3D-4EEE-8E28-C1ED0278979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7" name="Freeform 37">
              <a:extLst>
                <a:ext uri="{FF2B5EF4-FFF2-40B4-BE49-F238E27FC236}">
                  <a16:creationId xmlns:a16="http://schemas.microsoft.com/office/drawing/2014/main" id="{E69696A9-660C-4B94-846F-85502B888235}"/>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8" name="Freeform 38">
              <a:extLst>
                <a:ext uri="{FF2B5EF4-FFF2-40B4-BE49-F238E27FC236}">
                  <a16:creationId xmlns:a16="http://schemas.microsoft.com/office/drawing/2014/main" id="{D5AA9DCA-EE69-46BD-8A5C-B2F1A256B3FD}"/>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19" name="Freeform 39">
              <a:extLst>
                <a:ext uri="{FF2B5EF4-FFF2-40B4-BE49-F238E27FC236}">
                  <a16:creationId xmlns:a16="http://schemas.microsoft.com/office/drawing/2014/main" id="{86B51C72-FF47-444D-BAB2-11F50AC9F548}"/>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0" name="Freeform 40">
              <a:extLst>
                <a:ext uri="{FF2B5EF4-FFF2-40B4-BE49-F238E27FC236}">
                  <a16:creationId xmlns:a16="http://schemas.microsoft.com/office/drawing/2014/main" id="{85287241-1AD5-4DDC-AC91-DBE21A8FDBAA}"/>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1" name="Freeform 41">
              <a:extLst>
                <a:ext uri="{FF2B5EF4-FFF2-40B4-BE49-F238E27FC236}">
                  <a16:creationId xmlns:a16="http://schemas.microsoft.com/office/drawing/2014/main" id="{568DBE16-BF90-4235-BA4D-452AACAE0A32}"/>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2" name="Freeform 42">
              <a:extLst>
                <a:ext uri="{FF2B5EF4-FFF2-40B4-BE49-F238E27FC236}">
                  <a16:creationId xmlns:a16="http://schemas.microsoft.com/office/drawing/2014/main" id="{667C2727-3F47-4296-873A-DD43026F14B9}"/>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3" name="Freeform 43">
              <a:extLst>
                <a:ext uri="{FF2B5EF4-FFF2-40B4-BE49-F238E27FC236}">
                  <a16:creationId xmlns:a16="http://schemas.microsoft.com/office/drawing/2014/main" id="{3009BB0C-F2E7-408B-AE22-9B987D7F4236}"/>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4" name="Freeform 44">
              <a:extLst>
                <a:ext uri="{FF2B5EF4-FFF2-40B4-BE49-F238E27FC236}">
                  <a16:creationId xmlns:a16="http://schemas.microsoft.com/office/drawing/2014/main" id="{DF8F7F38-CD25-4813-A605-C3200041EDFD}"/>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5" name="Freeform 45">
              <a:extLst>
                <a:ext uri="{FF2B5EF4-FFF2-40B4-BE49-F238E27FC236}">
                  <a16:creationId xmlns:a16="http://schemas.microsoft.com/office/drawing/2014/main" id="{7F75866D-1EBA-4945-8B52-8AF1E0B4E1B1}"/>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6" name="Freeform 46">
              <a:extLst>
                <a:ext uri="{FF2B5EF4-FFF2-40B4-BE49-F238E27FC236}">
                  <a16:creationId xmlns:a16="http://schemas.microsoft.com/office/drawing/2014/main" id="{E1A05D3F-74B5-4BD4-BF0C-A3719F76D878}"/>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7" name="Freeform 47">
              <a:extLst>
                <a:ext uri="{FF2B5EF4-FFF2-40B4-BE49-F238E27FC236}">
                  <a16:creationId xmlns:a16="http://schemas.microsoft.com/office/drawing/2014/main" id="{950CBACA-6FA2-4543-B3B1-A05D47C15A43}"/>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8" name="Freeform 48">
              <a:extLst>
                <a:ext uri="{FF2B5EF4-FFF2-40B4-BE49-F238E27FC236}">
                  <a16:creationId xmlns:a16="http://schemas.microsoft.com/office/drawing/2014/main" id="{C262FBD3-F17E-483D-A95B-75DF71BC38C5}"/>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29" name="Freeform 49">
              <a:extLst>
                <a:ext uri="{FF2B5EF4-FFF2-40B4-BE49-F238E27FC236}">
                  <a16:creationId xmlns:a16="http://schemas.microsoft.com/office/drawing/2014/main" id="{32A4BB2E-167D-4343-96D4-C71DFBCCD610}"/>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0" name="Freeform 50">
              <a:extLst>
                <a:ext uri="{FF2B5EF4-FFF2-40B4-BE49-F238E27FC236}">
                  <a16:creationId xmlns:a16="http://schemas.microsoft.com/office/drawing/2014/main" id="{C354B20D-5E83-4422-AA23-DA1D38AADC18}"/>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1" name="Freeform 51">
              <a:extLst>
                <a:ext uri="{FF2B5EF4-FFF2-40B4-BE49-F238E27FC236}">
                  <a16:creationId xmlns:a16="http://schemas.microsoft.com/office/drawing/2014/main" id="{57981494-DC82-4EC8-990A-7DA7D61F8F43}"/>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2" name="Freeform 52">
              <a:extLst>
                <a:ext uri="{FF2B5EF4-FFF2-40B4-BE49-F238E27FC236}">
                  <a16:creationId xmlns:a16="http://schemas.microsoft.com/office/drawing/2014/main" id="{822CEB55-5A58-4B49-AD8A-1B30A5F6E088}"/>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3" name="Freeform 53">
              <a:extLst>
                <a:ext uri="{FF2B5EF4-FFF2-40B4-BE49-F238E27FC236}">
                  <a16:creationId xmlns:a16="http://schemas.microsoft.com/office/drawing/2014/main" id="{6C836365-3B40-4A4C-B4E8-4105DC3438A5}"/>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4" name="Freeform 54">
              <a:extLst>
                <a:ext uri="{FF2B5EF4-FFF2-40B4-BE49-F238E27FC236}">
                  <a16:creationId xmlns:a16="http://schemas.microsoft.com/office/drawing/2014/main" id="{81AEA284-BB1F-477A-AFF4-16147C89915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5" name="Freeform 55">
              <a:extLst>
                <a:ext uri="{FF2B5EF4-FFF2-40B4-BE49-F238E27FC236}">
                  <a16:creationId xmlns:a16="http://schemas.microsoft.com/office/drawing/2014/main" id="{907C1C67-5226-4893-90A2-5E94DD02269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6" name="Freeform 56">
              <a:extLst>
                <a:ext uri="{FF2B5EF4-FFF2-40B4-BE49-F238E27FC236}">
                  <a16:creationId xmlns:a16="http://schemas.microsoft.com/office/drawing/2014/main" id="{4D1B4D09-5F0F-43A9-A4F0-96F97ADB5E42}"/>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7" name="Freeform 57">
              <a:extLst>
                <a:ext uri="{FF2B5EF4-FFF2-40B4-BE49-F238E27FC236}">
                  <a16:creationId xmlns:a16="http://schemas.microsoft.com/office/drawing/2014/main" id="{562508A5-0578-4C10-AA7A-405FF527E4C9}"/>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8" name="Freeform 58">
              <a:extLst>
                <a:ext uri="{FF2B5EF4-FFF2-40B4-BE49-F238E27FC236}">
                  <a16:creationId xmlns:a16="http://schemas.microsoft.com/office/drawing/2014/main" id="{B930E1D0-9E5B-47CF-8079-A8404C2D02F2}"/>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39" name="Freeform 59">
              <a:extLst>
                <a:ext uri="{FF2B5EF4-FFF2-40B4-BE49-F238E27FC236}">
                  <a16:creationId xmlns:a16="http://schemas.microsoft.com/office/drawing/2014/main" id="{5ADAA5EB-DEB3-40A7-8E1D-9FEAA6483A16}"/>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0" name="Freeform 60">
              <a:extLst>
                <a:ext uri="{FF2B5EF4-FFF2-40B4-BE49-F238E27FC236}">
                  <a16:creationId xmlns:a16="http://schemas.microsoft.com/office/drawing/2014/main" id="{77E24C52-42CA-4BE2-B236-12EB366BAB6C}"/>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1" name="Freeform 61">
              <a:extLst>
                <a:ext uri="{FF2B5EF4-FFF2-40B4-BE49-F238E27FC236}">
                  <a16:creationId xmlns:a16="http://schemas.microsoft.com/office/drawing/2014/main" id="{81490CF2-BADA-4546-BC7B-7D4CCD73CF8A}"/>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2" name="Freeform 62">
              <a:extLst>
                <a:ext uri="{FF2B5EF4-FFF2-40B4-BE49-F238E27FC236}">
                  <a16:creationId xmlns:a16="http://schemas.microsoft.com/office/drawing/2014/main" id="{73F9C922-5F78-4C16-AB8C-748B7E92C568}"/>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Tree>
    <p:extLst>
      <p:ext uri="{BB962C8B-B14F-4D97-AF65-F5344CB8AC3E}">
        <p14:creationId xmlns:p14="http://schemas.microsoft.com/office/powerpoint/2010/main" val="406994629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5" r:id="rId21"/>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s.unimelb.edu.au/your-course/manage-your-course/exams-assessments-and-results/special-consideration"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ervices.unimelb.edu.au/health" TargetMode="External"/><Relationship Id="rId4" Type="http://schemas.openxmlformats.org/officeDocument/2006/relationships/hyperlink" Target="http://services.unimelb.edu.au/counse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fourthyear-psych@unimelb.edu.au" TargetMode="External"/><Relationship Id="rId2" Type="http://schemas.openxmlformats.org/officeDocument/2006/relationships/hyperlink" Target="mailto:graddip-psych@unimelb.edu.au" TargetMode="External"/><Relationship Id="rId1" Type="http://schemas.openxmlformats.org/officeDocument/2006/relationships/slideLayout" Target="../slideLayouts/slideLayout19.xml"/><Relationship Id="rId4" Type="http://schemas.openxmlformats.org/officeDocument/2006/relationships/hyperlink" Target="mailto:Postgrad-psych@unimelb.edu.a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udents.unimelb.edu.au/admin/student-card" TargetMode="External"/><Relationship Id="rId2" Type="http://schemas.openxmlformats.org/officeDocument/2006/relationships/hyperlink" Target="mailto:enquiry-psych@unimelb.edu.au" TargetMode="Externa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psychologicalsciences.unimelb.edu.au/study/"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y.unimelb.edu.au/" TargetMode="Externa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hyperlink" Target="https://students.unimelb.edu.au/your-course/your-personal-details/change-to-personal-detail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andbook.uunimelb.edu.au/" TargetMode="External"/><Relationship Id="rId2" Type="http://schemas.openxmlformats.org/officeDocument/2006/relationships/image" Target="../media/image37.png"/><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hyperlink" Target="http://psychologicalsciences.unimelb.edu.au/study/" TargetMode="External"/><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https://lms.unimelb.edu.au/" TargetMode="External"/><Relationship Id="rId2" Type="http://schemas.openxmlformats.org/officeDocument/2006/relationships/image" Target="../media/image42.png"/><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students.unimelb.edu.au/student-support/advice-and-help/stop-1"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hyperlink" Target="http://ask.unimelb.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0">
            <a:extLst>
              <a:ext uri="{FF2B5EF4-FFF2-40B4-BE49-F238E27FC236}">
                <a16:creationId xmlns:a16="http://schemas.microsoft.com/office/drawing/2014/main" id="{58E3337B-F27C-0996-E29E-6D50BA6290BE}"/>
              </a:ext>
            </a:extLst>
          </p:cNvPr>
          <p:cNvSpPr txBox="1"/>
          <p:nvPr/>
        </p:nvSpPr>
        <p:spPr>
          <a:xfrm>
            <a:off x="551384" y="4653136"/>
            <a:ext cx="4168140" cy="674370"/>
          </a:xfrm>
          <a:prstGeom prst="rect">
            <a:avLst/>
          </a:prstGeom>
        </p:spPr>
        <p:txBody>
          <a:bodyPr vert="horz" wrap="square" lIns="0" tIns="100330" rIns="0" bIns="0" rtlCol="0">
            <a:spAutoFit/>
          </a:bodyPr>
          <a:lstStyle/>
          <a:p>
            <a:pPr marL="12700">
              <a:lnSpc>
                <a:spcPct val="100000"/>
              </a:lnSpc>
              <a:spcBef>
                <a:spcPts val="790"/>
              </a:spcBef>
            </a:pPr>
            <a:r>
              <a:rPr sz="1550" b="1">
                <a:solidFill>
                  <a:srgbClr val="FFFFFF"/>
                </a:solidFill>
                <a:latin typeface="Calibri"/>
                <a:cs typeface="Calibri"/>
              </a:rPr>
              <a:t>Melbourne</a:t>
            </a:r>
            <a:r>
              <a:rPr sz="1550" b="1" spc="240">
                <a:solidFill>
                  <a:srgbClr val="FFFFFF"/>
                </a:solidFill>
                <a:latin typeface="Calibri"/>
                <a:cs typeface="Calibri"/>
              </a:rPr>
              <a:t> </a:t>
            </a:r>
            <a:r>
              <a:rPr sz="1550" b="1">
                <a:solidFill>
                  <a:srgbClr val="FFFFFF"/>
                </a:solidFill>
                <a:latin typeface="Calibri"/>
                <a:cs typeface="Calibri"/>
              </a:rPr>
              <a:t>School</a:t>
            </a:r>
            <a:r>
              <a:rPr sz="1550" b="1" spc="60">
                <a:solidFill>
                  <a:srgbClr val="FFFFFF"/>
                </a:solidFill>
                <a:latin typeface="Calibri"/>
                <a:cs typeface="Calibri"/>
              </a:rPr>
              <a:t> </a:t>
            </a:r>
            <a:r>
              <a:rPr sz="1550" b="1">
                <a:solidFill>
                  <a:srgbClr val="FFFFFF"/>
                </a:solidFill>
                <a:latin typeface="Calibri"/>
                <a:cs typeface="Calibri"/>
              </a:rPr>
              <a:t>of</a:t>
            </a:r>
            <a:r>
              <a:rPr sz="1550" b="1" spc="25">
                <a:solidFill>
                  <a:srgbClr val="FFFFFF"/>
                </a:solidFill>
                <a:latin typeface="Calibri"/>
                <a:cs typeface="Calibri"/>
              </a:rPr>
              <a:t> </a:t>
            </a:r>
            <a:r>
              <a:rPr sz="1550" b="1">
                <a:solidFill>
                  <a:srgbClr val="FFFFFF"/>
                </a:solidFill>
                <a:latin typeface="Calibri"/>
                <a:cs typeface="Calibri"/>
              </a:rPr>
              <a:t>Psychological</a:t>
            </a:r>
            <a:r>
              <a:rPr sz="1550" b="1" spc="204">
                <a:solidFill>
                  <a:srgbClr val="FFFFFF"/>
                </a:solidFill>
                <a:latin typeface="Calibri"/>
                <a:cs typeface="Calibri"/>
              </a:rPr>
              <a:t> </a:t>
            </a:r>
            <a:r>
              <a:rPr sz="1550" b="1" spc="-10">
                <a:solidFill>
                  <a:srgbClr val="FFFFFF"/>
                </a:solidFill>
                <a:latin typeface="Calibri"/>
                <a:cs typeface="Calibri"/>
              </a:rPr>
              <a:t>Sciences</a:t>
            </a:r>
            <a:endParaRPr sz="1550">
              <a:latin typeface="Calibri"/>
              <a:cs typeface="Calibri"/>
            </a:endParaRPr>
          </a:p>
          <a:p>
            <a:pPr marL="12700">
              <a:lnSpc>
                <a:spcPct val="100000"/>
              </a:lnSpc>
              <a:spcBef>
                <a:spcPts val="695"/>
              </a:spcBef>
            </a:pPr>
            <a:r>
              <a:rPr sz="1550">
                <a:solidFill>
                  <a:srgbClr val="FFFFFF"/>
                </a:solidFill>
                <a:latin typeface="Calibri"/>
                <a:cs typeface="Calibri"/>
              </a:rPr>
              <a:t>Faculty</a:t>
            </a:r>
            <a:r>
              <a:rPr sz="1550" spc="65">
                <a:solidFill>
                  <a:srgbClr val="FFFFFF"/>
                </a:solidFill>
                <a:latin typeface="Calibri"/>
                <a:cs typeface="Calibri"/>
              </a:rPr>
              <a:t> </a:t>
            </a:r>
            <a:r>
              <a:rPr sz="1550">
                <a:solidFill>
                  <a:srgbClr val="FFFFFF"/>
                </a:solidFill>
                <a:latin typeface="Calibri"/>
                <a:cs typeface="Calibri"/>
              </a:rPr>
              <a:t>of</a:t>
            </a:r>
            <a:r>
              <a:rPr sz="1550" spc="80">
                <a:solidFill>
                  <a:srgbClr val="FFFFFF"/>
                </a:solidFill>
                <a:latin typeface="Calibri"/>
                <a:cs typeface="Calibri"/>
              </a:rPr>
              <a:t> </a:t>
            </a:r>
            <a:r>
              <a:rPr sz="1550">
                <a:solidFill>
                  <a:srgbClr val="FFFFFF"/>
                </a:solidFill>
                <a:latin typeface="Calibri"/>
                <a:cs typeface="Calibri"/>
              </a:rPr>
              <a:t>Medicine,</a:t>
            </a:r>
            <a:r>
              <a:rPr sz="1550" spc="90">
                <a:solidFill>
                  <a:srgbClr val="FFFFFF"/>
                </a:solidFill>
                <a:latin typeface="Calibri"/>
                <a:cs typeface="Calibri"/>
              </a:rPr>
              <a:t> </a:t>
            </a:r>
            <a:r>
              <a:rPr sz="1550">
                <a:solidFill>
                  <a:srgbClr val="FFFFFF"/>
                </a:solidFill>
                <a:latin typeface="Calibri"/>
                <a:cs typeface="Calibri"/>
              </a:rPr>
              <a:t>Dentistry</a:t>
            </a:r>
            <a:r>
              <a:rPr sz="1550" spc="229">
                <a:solidFill>
                  <a:srgbClr val="FFFFFF"/>
                </a:solidFill>
                <a:latin typeface="Calibri"/>
                <a:cs typeface="Calibri"/>
              </a:rPr>
              <a:t> </a:t>
            </a:r>
            <a:r>
              <a:rPr sz="1550">
                <a:solidFill>
                  <a:srgbClr val="FFFFFF"/>
                </a:solidFill>
                <a:latin typeface="Calibri"/>
                <a:cs typeface="Calibri"/>
              </a:rPr>
              <a:t>and</a:t>
            </a:r>
            <a:r>
              <a:rPr sz="1550" spc="30">
                <a:solidFill>
                  <a:srgbClr val="FFFFFF"/>
                </a:solidFill>
                <a:latin typeface="Calibri"/>
                <a:cs typeface="Calibri"/>
              </a:rPr>
              <a:t> </a:t>
            </a:r>
            <a:r>
              <a:rPr sz="1550">
                <a:solidFill>
                  <a:srgbClr val="FFFFFF"/>
                </a:solidFill>
                <a:latin typeface="Calibri"/>
                <a:cs typeface="Calibri"/>
              </a:rPr>
              <a:t>Health</a:t>
            </a:r>
            <a:r>
              <a:rPr sz="1550" spc="105">
                <a:solidFill>
                  <a:srgbClr val="FFFFFF"/>
                </a:solidFill>
                <a:latin typeface="Calibri"/>
                <a:cs typeface="Calibri"/>
              </a:rPr>
              <a:t> </a:t>
            </a:r>
            <a:r>
              <a:rPr sz="1550" spc="-10">
                <a:solidFill>
                  <a:srgbClr val="FFFFFF"/>
                </a:solidFill>
                <a:latin typeface="Calibri"/>
                <a:cs typeface="Calibri"/>
              </a:rPr>
              <a:t>Sciences</a:t>
            </a:r>
            <a:endParaRPr sz="1550">
              <a:latin typeface="Calibri"/>
              <a:cs typeface="Calibri"/>
            </a:endParaRPr>
          </a:p>
        </p:txBody>
      </p:sp>
      <p:sp>
        <p:nvSpPr>
          <p:cNvPr id="5" name="Subtitle 2">
            <a:extLst>
              <a:ext uri="{FF2B5EF4-FFF2-40B4-BE49-F238E27FC236}">
                <a16:creationId xmlns:a16="http://schemas.microsoft.com/office/drawing/2014/main" id="{889F8D41-051F-C121-BF45-D90C272F8EB9}"/>
              </a:ext>
            </a:extLst>
          </p:cNvPr>
          <p:cNvSpPr txBox="1">
            <a:spLocks/>
          </p:cNvSpPr>
          <p:nvPr/>
        </p:nvSpPr>
        <p:spPr>
          <a:xfrm>
            <a:off x="767408" y="1196752"/>
            <a:ext cx="9073008" cy="2951498"/>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p:spPr>
        <p:txBody>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r>
              <a:rPr lang="en-AU" sz="4800" dirty="0">
                <a:solidFill>
                  <a:srgbClr val="DDDDDD"/>
                </a:solidFill>
                <a:latin typeface="Calibri" panose="020F0502020204030204" pitchFamily="34" charset="0"/>
                <a:cs typeface="Calibri" panose="020F0502020204030204" pitchFamily="34" charset="0"/>
              </a:rPr>
              <a:t>Combined Orientation 2026</a:t>
            </a:r>
          </a:p>
          <a:p>
            <a:endParaRPr lang="en-AU" sz="4000" dirty="0">
              <a:solidFill>
                <a:srgbClr val="DDDDDD"/>
              </a:solidFill>
              <a:latin typeface="Calibri" panose="020F0502020204030204" pitchFamily="34" charset="0"/>
              <a:cs typeface="Calibri" panose="020F0502020204030204" pitchFamily="34" charset="0"/>
            </a:endParaRPr>
          </a:p>
          <a:p>
            <a:pPr marL="342900" indent="-342900">
              <a:buFont typeface="Arial" pitchFamily="34" charset="0"/>
              <a:buChar char="•"/>
            </a:pPr>
            <a:r>
              <a:rPr lang="en-AU" sz="2400" dirty="0">
                <a:solidFill>
                  <a:srgbClr val="DDDDDD"/>
                </a:solidFill>
                <a:latin typeface="Calibri" panose="020F0502020204030204" pitchFamily="34" charset="0"/>
                <a:cs typeface="Calibri" panose="020F0502020204030204" pitchFamily="34" charset="0"/>
              </a:rPr>
              <a:t>Graduate Diploma in Psychology - 340AA</a:t>
            </a:r>
          </a:p>
          <a:p>
            <a:pPr marL="342900" indent="-342900">
              <a:buFont typeface="Arial" pitchFamily="34" charset="0"/>
              <a:buChar char="•"/>
            </a:pPr>
            <a:r>
              <a:rPr lang="en-AU" sz="2400" dirty="0">
                <a:solidFill>
                  <a:srgbClr val="DDDDDD"/>
                </a:solidFill>
                <a:latin typeface="Calibri" panose="020F0502020204030204" pitchFamily="34" charset="0"/>
                <a:cs typeface="Calibri" panose="020F0502020204030204" pitchFamily="34" charset="0"/>
              </a:rPr>
              <a:t>Honours in Psychology</a:t>
            </a:r>
          </a:p>
          <a:p>
            <a:pPr marL="342900" indent="-342900">
              <a:buFont typeface="Arial" pitchFamily="34" charset="0"/>
              <a:buChar char="•"/>
            </a:pPr>
            <a:r>
              <a:rPr lang="en-AU" sz="2400" dirty="0">
                <a:solidFill>
                  <a:srgbClr val="DDDDDD"/>
                </a:solidFill>
                <a:latin typeface="Calibri" panose="020F0502020204030204" pitchFamily="34" charset="0"/>
                <a:cs typeface="Calibri" panose="020F0502020204030204" pitchFamily="34" charset="0"/>
              </a:rPr>
              <a:t>Graduate Diploma in Psychology (Advanced)</a:t>
            </a:r>
          </a:p>
          <a:p>
            <a:pPr marL="342900" indent="-342900">
              <a:buFont typeface="Arial" pitchFamily="34" charset="0"/>
              <a:buChar char="•"/>
            </a:pPr>
            <a:r>
              <a:rPr lang="en-AU" sz="2400" dirty="0">
                <a:solidFill>
                  <a:srgbClr val="DDDDDD"/>
                </a:solidFill>
                <a:latin typeface="Calibri" panose="020F0502020204030204" pitchFamily="34" charset="0"/>
                <a:cs typeface="Calibri" panose="020F0502020204030204" pitchFamily="34" charset="0"/>
              </a:rPr>
              <a:t>Masters in Applied Psychology</a:t>
            </a:r>
          </a:p>
          <a:p>
            <a:pPr marL="342900" indent="-342900">
              <a:buFont typeface="Arial" pitchFamily="34" charset="0"/>
              <a:buChar char="•"/>
            </a:pPr>
            <a:r>
              <a:rPr lang="en-AU" sz="2400" dirty="0">
                <a:solidFill>
                  <a:srgbClr val="DDDDDD"/>
                </a:solidFill>
                <a:latin typeface="Calibri" panose="020F0502020204030204" pitchFamily="34" charset="0"/>
                <a:cs typeface="Calibri" panose="020F0502020204030204" pitchFamily="34" charset="0"/>
              </a:rPr>
              <a:t>Master Professional Psychology</a:t>
            </a:r>
          </a:p>
        </p:txBody>
      </p:sp>
    </p:spTree>
    <p:extLst>
      <p:ext uri="{BB962C8B-B14F-4D97-AF65-F5344CB8AC3E}">
        <p14:creationId xmlns:p14="http://schemas.microsoft.com/office/powerpoint/2010/main" val="336662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B5A40-0BE2-6629-641E-E17F00D1B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CCFC6A-B815-4373-EDB0-F2DF0791D5AD}"/>
              </a:ext>
            </a:extLst>
          </p:cNvPr>
          <p:cNvSpPr>
            <a:spLocks noGrp="1"/>
          </p:cNvSpPr>
          <p:nvPr>
            <p:ph type="title"/>
          </p:nvPr>
        </p:nvSpPr>
        <p:spPr>
          <a:xfrm>
            <a:off x="911424" y="607772"/>
            <a:ext cx="9695205" cy="531544"/>
          </a:xfrm>
        </p:spPr>
        <p:txBody>
          <a:bodyPr/>
          <a:lstStyle/>
          <a:p>
            <a:r>
              <a:rPr lang="en-AU"/>
              <a:t>Support Services and Key Information</a:t>
            </a:r>
          </a:p>
        </p:txBody>
      </p:sp>
      <p:sp>
        <p:nvSpPr>
          <p:cNvPr id="2" name="object 4">
            <a:extLst>
              <a:ext uri="{FF2B5EF4-FFF2-40B4-BE49-F238E27FC236}">
                <a16:creationId xmlns:a16="http://schemas.microsoft.com/office/drawing/2014/main" id="{27A99B0C-2245-BFA4-4928-3525AAE4E216}"/>
              </a:ext>
            </a:extLst>
          </p:cNvPr>
          <p:cNvSpPr txBox="1"/>
          <p:nvPr/>
        </p:nvSpPr>
        <p:spPr>
          <a:xfrm>
            <a:off x="861060" y="1733473"/>
            <a:ext cx="10469880" cy="4825745"/>
          </a:xfrm>
          <a:prstGeom prst="rect">
            <a:avLst/>
          </a:prstGeom>
        </p:spPr>
        <p:txBody>
          <a:bodyPr vert="horz" wrap="square" lIns="0" tIns="10160" rIns="0" bIns="0" rtlCol="0">
            <a:spAutoFit/>
          </a:bodyPr>
          <a:lstStyle/>
          <a:p>
            <a:pPr marL="12700" marR="220979">
              <a:lnSpc>
                <a:spcPct val="100899"/>
              </a:lnSpc>
              <a:spcBef>
                <a:spcPts val="80"/>
              </a:spcBef>
            </a:pPr>
            <a:r>
              <a:rPr sz="1800" b="1">
                <a:latin typeface="Calibri"/>
                <a:cs typeface="Calibri"/>
              </a:rPr>
              <a:t>Census</a:t>
            </a:r>
            <a:r>
              <a:rPr sz="1800" b="1" spc="-75">
                <a:latin typeface="Calibri"/>
                <a:cs typeface="Calibri"/>
              </a:rPr>
              <a:t> </a:t>
            </a:r>
            <a:r>
              <a:rPr sz="1800" b="1">
                <a:latin typeface="Calibri"/>
                <a:cs typeface="Calibri"/>
              </a:rPr>
              <a:t>Dates</a:t>
            </a:r>
            <a:r>
              <a:rPr sz="1800">
                <a:latin typeface="Calibri"/>
                <a:cs typeface="Calibri"/>
              </a:rPr>
              <a:t>:</a:t>
            </a:r>
            <a:r>
              <a:rPr sz="1800" spc="409">
                <a:latin typeface="Calibri"/>
                <a:cs typeface="Calibri"/>
              </a:rPr>
              <a:t> </a:t>
            </a:r>
            <a:r>
              <a:rPr sz="1800">
                <a:latin typeface="Calibri"/>
                <a:cs typeface="Calibri"/>
              </a:rPr>
              <a:t>It</a:t>
            </a:r>
            <a:r>
              <a:rPr sz="1800" spc="-30">
                <a:latin typeface="Calibri"/>
                <a:cs typeface="Calibri"/>
              </a:rPr>
              <a:t> </a:t>
            </a:r>
            <a:r>
              <a:rPr sz="1800">
                <a:latin typeface="Calibri"/>
                <a:cs typeface="Calibri"/>
              </a:rPr>
              <a:t>is</a:t>
            </a:r>
            <a:r>
              <a:rPr sz="1800" spc="-55">
                <a:latin typeface="Calibri"/>
                <a:cs typeface="Calibri"/>
              </a:rPr>
              <a:t> </a:t>
            </a:r>
            <a:r>
              <a:rPr sz="1800">
                <a:latin typeface="Calibri"/>
                <a:cs typeface="Calibri"/>
              </a:rPr>
              <a:t>your</a:t>
            </a:r>
            <a:r>
              <a:rPr sz="1800" spc="-60">
                <a:latin typeface="Calibri"/>
                <a:cs typeface="Calibri"/>
              </a:rPr>
              <a:t> </a:t>
            </a:r>
            <a:r>
              <a:rPr sz="1800">
                <a:latin typeface="Calibri"/>
                <a:cs typeface="Calibri"/>
              </a:rPr>
              <a:t>responsibility</a:t>
            </a:r>
            <a:r>
              <a:rPr sz="1800" spc="-170">
                <a:latin typeface="Calibri"/>
                <a:cs typeface="Calibri"/>
              </a:rPr>
              <a:t> </a:t>
            </a:r>
            <a:r>
              <a:rPr sz="1800">
                <a:latin typeface="Calibri"/>
                <a:cs typeface="Calibri"/>
              </a:rPr>
              <a:t>to</a:t>
            </a:r>
            <a:r>
              <a:rPr sz="1800" spc="-5">
                <a:latin typeface="Calibri"/>
                <a:cs typeface="Calibri"/>
              </a:rPr>
              <a:t> </a:t>
            </a:r>
            <a:r>
              <a:rPr sz="1800">
                <a:latin typeface="Calibri"/>
                <a:cs typeface="Calibri"/>
              </a:rPr>
              <a:t>be</a:t>
            </a:r>
            <a:r>
              <a:rPr sz="1800" spc="-20">
                <a:latin typeface="Calibri"/>
                <a:cs typeface="Calibri"/>
              </a:rPr>
              <a:t> </a:t>
            </a:r>
            <a:r>
              <a:rPr sz="1800">
                <a:latin typeface="Calibri"/>
                <a:cs typeface="Calibri"/>
              </a:rPr>
              <a:t>aware</a:t>
            </a:r>
            <a:r>
              <a:rPr sz="1800" spc="-95">
                <a:latin typeface="Calibri"/>
                <a:cs typeface="Calibri"/>
              </a:rPr>
              <a:t> </a:t>
            </a:r>
            <a:r>
              <a:rPr sz="1800">
                <a:latin typeface="Calibri"/>
                <a:cs typeface="Calibri"/>
              </a:rPr>
              <a:t>of</a:t>
            </a:r>
            <a:r>
              <a:rPr sz="1800" spc="25">
                <a:latin typeface="Calibri"/>
                <a:cs typeface="Calibri"/>
              </a:rPr>
              <a:t> </a:t>
            </a:r>
            <a:r>
              <a:rPr sz="1800">
                <a:latin typeface="Calibri"/>
                <a:cs typeface="Calibri"/>
              </a:rPr>
              <a:t>key</a:t>
            </a:r>
            <a:r>
              <a:rPr sz="1800" spc="-15">
                <a:latin typeface="Calibri"/>
                <a:cs typeface="Calibri"/>
              </a:rPr>
              <a:t> </a:t>
            </a:r>
            <a:r>
              <a:rPr sz="1800">
                <a:latin typeface="Calibri"/>
                <a:cs typeface="Calibri"/>
              </a:rPr>
              <a:t>enrolment</a:t>
            </a:r>
            <a:r>
              <a:rPr sz="1800" spc="-105">
                <a:latin typeface="Calibri"/>
                <a:cs typeface="Calibri"/>
              </a:rPr>
              <a:t> </a:t>
            </a:r>
            <a:r>
              <a:rPr sz="1800">
                <a:latin typeface="Calibri"/>
                <a:cs typeface="Calibri"/>
              </a:rPr>
              <a:t>and</a:t>
            </a:r>
            <a:r>
              <a:rPr sz="1800" spc="-75">
                <a:latin typeface="Calibri"/>
                <a:cs typeface="Calibri"/>
              </a:rPr>
              <a:t> </a:t>
            </a:r>
            <a:r>
              <a:rPr sz="1800">
                <a:latin typeface="Calibri"/>
                <a:cs typeface="Calibri"/>
              </a:rPr>
              <a:t>withdrawal</a:t>
            </a:r>
            <a:r>
              <a:rPr sz="1800" spc="-140">
                <a:latin typeface="Calibri"/>
                <a:cs typeface="Calibri"/>
              </a:rPr>
              <a:t> </a:t>
            </a:r>
            <a:r>
              <a:rPr sz="1800">
                <a:latin typeface="Calibri"/>
                <a:cs typeface="Calibri"/>
              </a:rPr>
              <a:t>dates.</a:t>
            </a:r>
            <a:r>
              <a:rPr sz="1800" spc="-110">
                <a:latin typeface="Calibri"/>
                <a:cs typeface="Calibri"/>
              </a:rPr>
              <a:t> </a:t>
            </a:r>
            <a:r>
              <a:rPr sz="1800">
                <a:latin typeface="Calibri"/>
                <a:cs typeface="Calibri"/>
              </a:rPr>
              <a:t>Refer</a:t>
            </a:r>
            <a:r>
              <a:rPr sz="1800" spc="30">
                <a:latin typeface="Calibri"/>
                <a:cs typeface="Calibri"/>
              </a:rPr>
              <a:t> </a:t>
            </a:r>
            <a:r>
              <a:rPr sz="1800">
                <a:latin typeface="Calibri"/>
                <a:cs typeface="Calibri"/>
              </a:rPr>
              <a:t>to</a:t>
            </a:r>
            <a:r>
              <a:rPr sz="1800" spc="-5">
                <a:latin typeface="Calibri"/>
                <a:cs typeface="Calibri"/>
              </a:rPr>
              <a:t> </a:t>
            </a:r>
            <a:r>
              <a:rPr sz="1800" spc="-10">
                <a:latin typeface="Calibri"/>
                <a:cs typeface="Calibri"/>
              </a:rPr>
              <a:t>Handbook </a:t>
            </a:r>
            <a:r>
              <a:rPr sz="1800">
                <a:latin typeface="Calibri"/>
                <a:cs typeface="Calibri"/>
              </a:rPr>
              <a:t>for</a:t>
            </a:r>
            <a:r>
              <a:rPr sz="1800" spc="-40">
                <a:latin typeface="Calibri"/>
                <a:cs typeface="Calibri"/>
              </a:rPr>
              <a:t> </a:t>
            </a:r>
            <a:r>
              <a:rPr sz="1800">
                <a:latin typeface="Calibri"/>
                <a:cs typeface="Calibri"/>
              </a:rPr>
              <a:t>relevant</a:t>
            </a:r>
            <a:r>
              <a:rPr sz="1800" spc="-114">
                <a:latin typeface="Calibri"/>
                <a:cs typeface="Calibri"/>
              </a:rPr>
              <a:t> </a:t>
            </a:r>
            <a:r>
              <a:rPr sz="1800" spc="-10">
                <a:latin typeface="Calibri"/>
                <a:cs typeface="Calibri"/>
              </a:rPr>
              <a:t>dates.</a:t>
            </a:r>
            <a:endParaRPr sz="1800">
              <a:latin typeface="Calibri"/>
              <a:cs typeface="Calibri"/>
            </a:endParaRPr>
          </a:p>
          <a:p>
            <a:pPr>
              <a:lnSpc>
                <a:spcPct val="100000"/>
              </a:lnSpc>
              <a:spcBef>
                <a:spcPts val="955"/>
              </a:spcBef>
            </a:pPr>
            <a:endParaRPr sz="1800">
              <a:latin typeface="Calibri"/>
              <a:cs typeface="Calibri"/>
            </a:endParaRPr>
          </a:p>
          <a:p>
            <a:pPr marL="12700" marR="5080">
              <a:lnSpc>
                <a:spcPct val="100899"/>
              </a:lnSpc>
            </a:pPr>
            <a:r>
              <a:rPr sz="1800" b="1">
                <a:latin typeface="Calibri"/>
                <a:cs typeface="Calibri"/>
              </a:rPr>
              <a:t>Extension</a:t>
            </a:r>
            <a:r>
              <a:rPr sz="1800" b="1" spc="-90">
                <a:latin typeface="Calibri"/>
                <a:cs typeface="Calibri"/>
              </a:rPr>
              <a:t> </a:t>
            </a:r>
            <a:r>
              <a:rPr sz="1800" b="1">
                <a:latin typeface="Calibri"/>
                <a:cs typeface="Calibri"/>
              </a:rPr>
              <a:t>(up</a:t>
            </a:r>
            <a:r>
              <a:rPr sz="1800" b="1" spc="60">
                <a:latin typeface="Calibri"/>
                <a:cs typeface="Calibri"/>
              </a:rPr>
              <a:t> </a:t>
            </a:r>
            <a:r>
              <a:rPr sz="1800" b="1">
                <a:latin typeface="Calibri"/>
                <a:cs typeface="Calibri"/>
              </a:rPr>
              <a:t>to</a:t>
            </a:r>
            <a:r>
              <a:rPr sz="1800" b="1" spc="-15">
                <a:latin typeface="Calibri"/>
                <a:cs typeface="Calibri"/>
              </a:rPr>
              <a:t> </a:t>
            </a:r>
            <a:r>
              <a:rPr sz="1800" b="1">
                <a:latin typeface="Calibri"/>
                <a:cs typeface="Calibri"/>
              </a:rPr>
              <a:t>10</a:t>
            </a:r>
            <a:r>
              <a:rPr sz="1800" b="1" spc="45">
                <a:latin typeface="Calibri"/>
                <a:cs typeface="Calibri"/>
              </a:rPr>
              <a:t> </a:t>
            </a:r>
            <a:r>
              <a:rPr sz="1800" b="1">
                <a:latin typeface="Calibri"/>
                <a:cs typeface="Calibri"/>
              </a:rPr>
              <a:t>working</a:t>
            </a:r>
            <a:r>
              <a:rPr sz="1800" b="1" spc="-130">
                <a:latin typeface="Calibri"/>
                <a:cs typeface="Calibri"/>
              </a:rPr>
              <a:t> </a:t>
            </a:r>
            <a:r>
              <a:rPr sz="1800" b="1">
                <a:latin typeface="Calibri"/>
                <a:cs typeface="Calibri"/>
              </a:rPr>
              <a:t>days)</a:t>
            </a:r>
            <a:r>
              <a:rPr sz="1800" b="1" spc="-60">
                <a:latin typeface="Calibri"/>
                <a:cs typeface="Calibri"/>
              </a:rPr>
              <a:t> </a:t>
            </a:r>
            <a:r>
              <a:rPr sz="1800" b="1">
                <a:latin typeface="Calibri"/>
                <a:cs typeface="Calibri"/>
              </a:rPr>
              <a:t>and</a:t>
            </a:r>
            <a:r>
              <a:rPr sz="1800" b="1" spc="-15">
                <a:latin typeface="Calibri"/>
                <a:cs typeface="Calibri"/>
              </a:rPr>
              <a:t> </a:t>
            </a:r>
            <a:r>
              <a:rPr sz="1800" b="1">
                <a:latin typeface="Calibri"/>
                <a:cs typeface="Calibri"/>
              </a:rPr>
              <a:t>Special</a:t>
            </a:r>
            <a:r>
              <a:rPr sz="1800" b="1" spc="-15">
                <a:latin typeface="Calibri"/>
                <a:cs typeface="Calibri"/>
              </a:rPr>
              <a:t> </a:t>
            </a:r>
            <a:r>
              <a:rPr sz="1800" b="1" spc="-10">
                <a:latin typeface="Calibri"/>
                <a:cs typeface="Calibri"/>
              </a:rPr>
              <a:t>Consideration</a:t>
            </a:r>
            <a:r>
              <a:rPr sz="1800" b="1" spc="-165">
                <a:latin typeface="Calibri"/>
                <a:cs typeface="Calibri"/>
              </a:rPr>
              <a:t> </a:t>
            </a:r>
            <a:r>
              <a:rPr sz="1800" b="1" spc="-10">
                <a:latin typeface="Calibri"/>
                <a:cs typeface="Calibri"/>
              </a:rPr>
              <a:t>(unexpected</a:t>
            </a:r>
            <a:r>
              <a:rPr sz="1800" b="1" spc="-15">
                <a:latin typeface="Calibri"/>
                <a:cs typeface="Calibri"/>
              </a:rPr>
              <a:t> </a:t>
            </a:r>
            <a:r>
              <a:rPr sz="1800" b="1">
                <a:latin typeface="Calibri"/>
                <a:cs typeface="Calibri"/>
              </a:rPr>
              <a:t>circumstances</a:t>
            </a:r>
            <a:r>
              <a:rPr sz="1800" b="1" spc="-145">
                <a:latin typeface="Calibri"/>
                <a:cs typeface="Calibri"/>
              </a:rPr>
              <a:t> </a:t>
            </a:r>
            <a:r>
              <a:rPr sz="1800" b="1">
                <a:latin typeface="Calibri"/>
                <a:cs typeface="Calibri"/>
              </a:rPr>
              <a:t>and</a:t>
            </a:r>
            <a:r>
              <a:rPr sz="1800" b="1" spc="-15">
                <a:latin typeface="Calibri"/>
                <a:cs typeface="Calibri"/>
              </a:rPr>
              <a:t> </a:t>
            </a:r>
            <a:r>
              <a:rPr sz="1800" b="1">
                <a:latin typeface="Calibri"/>
                <a:cs typeface="Calibri"/>
              </a:rPr>
              <a:t>ongoing</a:t>
            </a:r>
            <a:r>
              <a:rPr sz="1800" b="1" spc="-50">
                <a:latin typeface="Calibri"/>
                <a:cs typeface="Calibri"/>
              </a:rPr>
              <a:t> </a:t>
            </a:r>
            <a:r>
              <a:rPr sz="1800" b="1" spc="-10">
                <a:latin typeface="Calibri"/>
                <a:cs typeface="Calibri"/>
              </a:rPr>
              <a:t>support): </a:t>
            </a:r>
            <a:r>
              <a:rPr sz="1800">
                <a:latin typeface="Calibri"/>
                <a:cs typeface="Calibri"/>
              </a:rPr>
              <a:t>The </a:t>
            </a:r>
            <a:r>
              <a:rPr sz="1800" spc="-10">
                <a:latin typeface="Calibri"/>
                <a:cs typeface="Calibri"/>
              </a:rPr>
              <a:t>University</a:t>
            </a:r>
            <a:r>
              <a:rPr sz="1800" spc="-80">
                <a:latin typeface="Calibri"/>
                <a:cs typeface="Calibri"/>
              </a:rPr>
              <a:t> </a:t>
            </a:r>
            <a:r>
              <a:rPr sz="1800">
                <a:latin typeface="Calibri"/>
                <a:cs typeface="Calibri"/>
              </a:rPr>
              <a:t>has</a:t>
            </a:r>
            <a:r>
              <a:rPr sz="1800" spc="-35">
                <a:latin typeface="Calibri"/>
                <a:cs typeface="Calibri"/>
              </a:rPr>
              <a:t> </a:t>
            </a:r>
            <a:r>
              <a:rPr sz="1800">
                <a:latin typeface="Calibri"/>
                <a:cs typeface="Calibri"/>
              </a:rPr>
              <a:t>policies</a:t>
            </a:r>
            <a:r>
              <a:rPr sz="1800" spc="-110">
                <a:latin typeface="Calibri"/>
                <a:cs typeface="Calibri"/>
              </a:rPr>
              <a:t> </a:t>
            </a:r>
            <a:r>
              <a:rPr sz="1800">
                <a:latin typeface="Calibri"/>
                <a:cs typeface="Calibri"/>
              </a:rPr>
              <a:t>and</a:t>
            </a:r>
            <a:r>
              <a:rPr sz="1800" spc="-55">
                <a:latin typeface="Calibri"/>
                <a:cs typeface="Calibri"/>
              </a:rPr>
              <a:t> </a:t>
            </a:r>
            <a:r>
              <a:rPr sz="1800">
                <a:latin typeface="Calibri"/>
                <a:cs typeface="Calibri"/>
              </a:rPr>
              <a:t>procedures</a:t>
            </a:r>
            <a:r>
              <a:rPr sz="1800" spc="-30">
                <a:latin typeface="Calibri"/>
                <a:cs typeface="Calibri"/>
              </a:rPr>
              <a:t> </a:t>
            </a:r>
            <a:r>
              <a:rPr sz="1800">
                <a:latin typeface="Calibri"/>
                <a:cs typeface="Calibri"/>
              </a:rPr>
              <a:t>in</a:t>
            </a:r>
            <a:r>
              <a:rPr sz="1800" spc="-60">
                <a:latin typeface="Calibri"/>
                <a:cs typeface="Calibri"/>
              </a:rPr>
              <a:t> </a:t>
            </a:r>
            <a:r>
              <a:rPr sz="1800">
                <a:latin typeface="Calibri"/>
                <a:cs typeface="Calibri"/>
              </a:rPr>
              <a:t>place</a:t>
            </a:r>
            <a:r>
              <a:rPr sz="1800" spc="5">
                <a:latin typeface="Calibri"/>
                <a:cs typeface="Calibri"/>
              </a:rPr>
              <a:t> </a:t>
            </a:r>
            <a:r>
              <a:rPr sz="1800">
                <a:latin typeface="Calibri"/>
                <a:cs typeface="Calibri"/>
              </a:rPr>
              <a:t>if</a:t>
            </a:r>
            <a:r>
              <a:rPr sz="1800" spc="-30">
                <a:latin typeface="Calibri"/>
                <a:cs typeface="Calibri"/>
              </a:rPr>
              <a:t> </a:t>
            </a:r>
            <a:r>
              <a:rPr sz="1800">
                <a:latin typeface="Calibri"/>
                <a:cs typeface="Calibri"/>
              </a:rPr>
              <a:t>you</a:t>
            </a:r>
            <a:r>
              <a:rPr sz="1800" spc="25">
                <a:latin typeface="Calibri"/>
                <a:cs typeface="Calibri"/>
              </a:rPr>
              <a:t> </a:t>
            </a:r>
            <a:r>
              <a:rPr sz="1800">
                <a:latin typeface="Calibri"/>
                <a:cs typeface="Calibri"/>
              </a:rPr>
              <a:t>need</a:t>
            </a:r>
            <a:r>
              <a:rPr sz="1800" spc="-50">
                <a:latin typeface="Calibri"/>
                <a:cs typeface="Calibri"/>
              </a:rPr>
              <a:t> </a:t>
            </a:r>
            <a:r>
              <a:rPr sz="1800">
                <a:latin typeface="Calibri"/>
                <a:cs typeface="Calibri"/>
              </a:rPr>
              <a:t>support:</a:t>
            </a:r>
            <a:r>
              <a:rPr sz="1800" spc="150">
                <a:latin typeface="Calibri"/>
                <a:cs typeface="Calibri"/>
              </a:rPr>
              <a:t> </a:t>
            </a:r>
            <a:r>
              <a:rPr sz="1800" u="heavy" spc="-10">
                <a:uFill>
                  <a:solidFill>
                    <a:srgbClr val="000000"/>
                  </a:solidFill>
                </a:uFill>
                <a:latin typeface="Calibri"/>
                <a:cs typeface="Calibri"/>
                <a:hlinkClick r:id="rId3"/>
              </a:rPr>
              <a:t>https://students.unimelb.edu.au/your-</a:t>
            </a:r>
            <a:r>
              <a:rPr sz="1800" u="none" spc="-10">
                <a:latin typeface="Calibri"/>
                <a:cs typeface="Calibri"/>
              </a:rPr>
              <a:t> </a:t>
            </a:r>
            <a:r>
              <a:rPr sz="1800" u="heavy" spc="-10">
                <a:uFill>
                  <a:solidFill>
                    <a:srgbClr val="000000"/>
                  </a:solidFill>
                </a:uFill>
                <a:latin typeface="Calibri"/>
                <a:cs typeface="Calibri"/>
                <a:hlinkClick r:id="rId3"/>
              </a:rPr>
              <a:t>course/manage-your-</a:t>
            </a:r>
            <a:r>
              <a:rPr sz="1800" u="heavy" spc="-20">
                <a:uFill>
                  <a:solidFill>
                    <a:srgbClr val="000000"/>
                  </a:solidFill>
                </a:uFill>
                <a:latin typeface="Calibri"/>
                <a:cs typeface="Calibri"/>
                <a:hlinkClick r:id="rId3"/>
              </a:rPr>
              <a:t>course/exams-assessments-</a:t>
            </a:r>
            <a:r>
              <a:rPr sz="1800" u="heavy">
                <a:uFill>
                  <a:solidFill>
                    <a:srgbClr val="000000"/>
                  </a:solidFill>
                </a:uFill>
                <a:latin typeface="Calibri"/>
                <a:cs typeface="Calibri"/>
                <a:hlinkClick r:id="rId3"/>
              </a:rPr>
              <a:t>and-</a:t>
            </a:r>
            <a:r>
              <a:rPr sz="1800" u="heavy" spc="-10">
                <a:uFill>
                  <a:solidFill>
                    <a:srgbClr val="000000"/>
                  </a:solidFill>
                </a:uFill>
                <a:latin typeface="Calibri"/>
                <a:cs typeface="Calibri"/>
                <a:hlinkClick r:id="rId3"/>
              </a:rPr>
              <a:t>results/special-consideration</a:t>
            </a:r>
            <a:endParaRPr lang="en-AU" sz="1800" u="heavy" spc="-10">
              <a:uFill>
                <a:solidFill>
                  <a:srgbClr val="000000"/>
                </a:solidFill>
              </a:uFill>
              <a:latin typeface="Calibri"/>
              <a:cs typeface="Calibri"/>
            </a:endParaRPr>
          </a:p>
          <a:p>
            <a:pPr marL="12700" marR="5080">
              <a:lnSpc>
                <a:spcPct val="100899"/>
              </a:lnSpc>
            </a:pPr>
            <a:endParaRPr lang="en-AU" sz="1800" u="heavy" spc="-10">
              <a:uFill>
                <a:solidFill>
                  <a:srgbClr val="000000"/>
                </a:solidFill>
              </a:uFill>
              <a:latin typeface="Calibri"/>
              <a:cs typeface="Calibri"/>
            </a:endParaRPr>
          </a:p>
          <a:p>
            <a:pPr marL="12700" marR="5080">
              <a:lnSpc>
                <a:spcPct val="100899"/>
              </a:lnSpc>
            </a:pPr>
            <a:r>
              <a:rPr lang="en-AU" sz="1800" b="1">
                <a:latin typeface="Calibri"/>
                <a:cs typeface="Calibri"/>
              </a:rPr>
              <a:t>Counselling</a:t>
            </a:r>
            <a:r>
              <a:rPr lang="en-AU" sz="1800" b="1" spc="-110">
                <a:latin typeface="Calibri"/>
                <a:cs typeface="Calibri"/>
              </a:rPr>
              <a:t> </a:t>
            </a:r>
            <a:r>
              <a:rPr lang="en-AU" sz="1800" b="1">
                <a:latin typeface="Calibri"/>
                <a:cs typeface="Calibri"/>
              </a:rPr>
              <a:t>Services</a:t>
            </a:r>
            <a:r>
              <a:rPr lang="en-AU" sz="1800">
                <a:latin typeface="Calibri"/>
                <a:cs typeface="Calibri"/>
              </a:rPr>
              <a:t>:</a:t>
            </a:r>
            <a:r>
              <a:rPr lang="en-AU" sz="1800" spc="55">
                <a:latin typeface="Calibri"/>
                <a:cs typeface="Calibri"/>
              </a:rPr>
              <a:t> </a:t>
            </a:r>
            <a:r>
              <a:rPr lang="en-AU" sz="1800" u="heavy" spc="-10">
                <a:uFill>
                  <a:solidFill>
                    <a:srgbClr val="000000"/>
                  </a:solidFill>
                </a:uFill>
                <a:latin typeface="Calibri"/>
                <a:cs typeface="Calibri"/>
                <a:hlinkClick r:id="rId4"/>
              </a:rPr>
              <a:t>http://services.unimelb.edu.au/counsel</a:t>
            </a:r>
            <a:endParaRPr lang="en-AU" sz="1800">
              <a:latin typeface="Calibri"/>
              <a:cs typeface="Calibri"/>
            </a:endParaRPr>
          </a:p>
          <a:p>
            <a:pPr>
              <a:lnSpc>
                <a:spcPct val="100000"/>
              </a:lnSpc>
              <a:spcBef>
                <a:spcPts val="975"/>
              </a:spcBef>
            </a:pPr>
            <a:endParaRPr sz="1800">
              <a:latin typeface="Calibri"/>
              <a:cs typeface="Calibri"/>
            </a:endParaRPr>
          </a:p>
          <a:p>
            <a:pPr marL="12700">
              <a:lnSpc>
                <a:spcPct val="100000"/>
              </a:lnSpc>
            </a:pPr>
            <a:r>
              <a:rPr sz="1800" b="1">
                <a:latin typeface="Calibri"/>
                <a:cs typeface="Calibri"/>
              </a:rPr>
              <a:t>Student</a:t>
            </a:r>
            <a:r>
              <a:rPr sz="1800" b="1" spc="-50">
                <a:latin typeface="Calibri"/>
                <a:cs typeface="Calibri"/>
              </a:rPr>
              <a:t> </a:t>
            </a:r>
            <a:r>
              <a:rPr sz="1800" b="1" spc="-10">
                <a:latin typeface="Calibri"/>
                <a:cs typeface="Calibri"/>
              </a:rPr>
              <a:t>Advocacy:</a:t>
            </a:r>
            <a:endParaRPr sz="1800">
              <a:latin typeface="Calibri"/>
              <a:cs typeface="Calibri"/>
            </a:endParaRPr>
          </a:p>
          <a:p>
            <a:pPr marL="12700">
              <a:lnSpc>
                <a:spcPct val="100000"/>
              </a:lnSpc>
              <a:spcBef>
                <a:spcPts val="470"/>
              </a:spcBef>
            </a:pPr>
            <a:r>
              <a:rPr sz="1800" u="heavy" spc="-10">
                <a:uFill>
                  <a:solidFill>
                    <a:srgbClr val="000000"/>
                  </a:solidFill>
                </a:uFill>
                <a:latin typeface="Calibri"/>
                <a:cs typeface="Calibri"/>
              </a:rPr>
              <a:t>https://umsu.unimelb.edu.au/support/advocacy/specialconsideration-</a:t>
            </a:r>
            <a:r>
              <a:rPr sz="1800" u="heavy" spc="-20">
                <a:uFill>
                  <a:solidFill>
                    <a:srgbClr val="000000"/>
                  </a:solidFill>
                </a:uFill>
                <a:latin typeface="Calibri"/>
                <a:cs typeface="Calibri"/>
              </a:rPr>
              <a:t>feeremission/special-</a:t>
            </a:r>
            <a:r>
              <a:rPr sz="1800" u="heavy" spc="-10">
                <a:uFill>
                  <a:solidFill>
                    <a:srgbClr val="000000"/>
                  </a:solidFill>
                </a:uFill>
                <a:latin typeface="Calibri"/>
                <a:cs typeface="Calibri"/>
              </a:rPr>
              <a:t>consideration/</a:t>
            </a:r>
            <a:endParaRPr sz="1800">
              <a:latin typeface="Calibri"/>
              <a:cs typeface="Calibri"/>
            </a:endParaRPr>
          </a:p>
          <a:p>
            <a:pPr>
              <a:lnSpc>
                <a:spcPct val="100000"/>
              </a:lnSpc>
              <a:spcBef>
                <a:spcPts val="969"/>
              </a:spcBef>
            </a:pPr>
            <a:endParaRPr sz="1800">
              <a:latin typeface="Calibri"/>
              <a:cs typeface="Calibri"/>
            </a:endParaRPr>
          </a:p>
          <a:p>
            <a:pPr marL="12700">
              <a:lnSpc>
                <a:spcPct val="100000"/>
              </a:lnSpc>
              <a:spcBef>
                <a:spcPts val="5"/>
              </a:spcBef>
            </a:pPr>
            <a:r>
              <a:rPr sz="1800" b="1">
                <a:latin typeface="Calibri"/>
                <a:cs typeface="Calibri"/>
              </a:rPr>
              <a:t>Health</a:t>
            </a:r>
            <a:r>
              <a:rPr sz="1800" b="1" spc="-80">
                <a:latin typeface="Calibri"/>
                <a:cs typeface="Calibri"/>
              </a:rPr>
              <a:t> </a:t>
            </a:r>
            <a:r>
              <a:rPr sz="1800" b="1" spc="-10">
                <a:latin typeface="Calibri"/>
                <a:cs typeface="Calibri"/>
              </a:rPr>
              <a:t>Services:</a:t>
            </a:r>
            <a:endParaRPr sz="1800">
              <a:latin typeface="Calibri"/>
              <a:cs typeface="Calibri"/>
            </a:endParaRPr>
          </a:p>
          <a:p>
            <a:pPr marL="12700">
              <a:lnSpc>
                <a:spcPct val="100000"/>
              </a:lnSpc>
              <a:spcBef>
                <a:spcPts val="545"/>
              </a:spcBef>
            </a:pPr>
            <a:r>
              <a:rPr sz="1800" u="heavy" spc="-10">
                <a:uFill>
                  <a:solidFill>
                    <a:srgbClr val="000000"/>
                  </a:solidFill>
                </a:uFill>
                <a:latin typeface="Calibri"/>
                <a:cs typeface="Calibri"/>
                <a:hlinkClick r:id="rId5"/>
              </a:rPr>
              <a:t>http://services.unimelb.edu.au/health</a:t>
            </a:r>
            <a:endParaRPr sz="1800">
              <a:latin typeface="Calibri"/>
              <a:cs typeface="Calibri"/>
            </a:endParaRPr>
          </a:p>
          <a:p>
            <a:pPr>
              <a:lnSpc>
                <a:spcPct val="100000"/>
              </a:lnSpc>
              <a:spcBef>
                <a:spcPts val="975"/>
              </a:spcBef>
            </a:pPr>
            <a:endParaRPr sz="1800">
              <a:latin typeface="Calibri"/>
              <a:cs typeface="Calibri"/>
            </a:endParaRPr>
          </a:p>
        </p:txBody>
      </p:sp>
    </p:spTree>
    <p:extLst>
      <p:ext uri="{BB962C8B-B14F-4D97-AF65-F5344CB8AC3E}">
        <p14:creationId xmlns:p14="http://schemas.microsoft.com/office/powerpoint/2010/main" val="116576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1F754-BF8E-E46C-B01E-04581DB168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08A270-D78F-E8F3-7EF0-6ACB38D1C6A9}"/>
              </a:ext>
            </a:extLst>
          </p:cNvPr>
          <p:cNvSpPr>
            <a:spLocks noGrp="1"/>
          </p:cNvSpPr>
          <p:nvPr>
            <p:ph type="title"/>
          </p:nvPr>
        </p:nvSpPr>
        <p:spPr>
          <a:xfrm>
            <a:off x="911424" y="607772"/>
            <a:ext cx="9695205" cy="531544"/>
          </a:xfrm>
        </p:spPr>
        <p:txBody>
          <a:bodyPr/>
          <a:lstStyle/>
          <a:p>
            <a:r>
              <a:rPr lang="en-AU"/>
              <a:t>Course Advice</a:t>
            </a:r>
          </a:p>
        </p:txBody>
      </p:sp>
      <p:sp>
        <p:nvSpPr>
          <p:cNvPr id="4" name="object 2">
            <a:extLst>
              <a:ext uri="{FF2B5EF4-FFF2-40B4-BE49-F238E27FC236}">
                <a16:creationId xmlns:a16="http://schemas.microsoft.com/office/drawing/2014/main" id="{D07D7DEF-FA00-DA47-817A-352DC51395CB}"/>
              </a:ext>
            </a:extLst>
          </p:cNvPr>
          <p:cNvSpPr txBox="1"/>
          <p:nvPr/>
        </p:nvSpPr>
        <p:spPr>
          <a:xfrm>
            <a:off x="967422" y="1796351"/>
            <a:ext cx="9403715" cy="3901709"/>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Course</a:t>
            </a:r>
            <a:r>
              <a:rPr sz="1800" b="1" spc="-40" dirty="0">
                <a:latin typeface="Calibri"/>
                <a:cs typeface="Calibri"/>
              </a:rPr>
              <a:t> </a:t>
            </a:r>
            <a:r>
              <a:rPr sz="1800" b="1" spc="-10" dirty="0">
                <a:latin typeface="Calibri"/>
                <a:cs typeface="Calibri"/>
              </a:rPr>
              <a:t>advice</a:t>
            </a:r>
            <a:endParaRPr sz="1800" dirty="0">
              <a:latin typeface="Calibri"/>
              <a:cs typeface="Calibri"/>
            </a:endParaRPr>
          </a:p>
          <a:p>
            <a:pPr marL="12700" marR="704215">
              <a:lnSpc>
                <a:spcPct val="100800"/>
              </a:lnSpc>
              <a:spcBef>
                <a:spcPts val="5"/>
              </a:spcBef>
            </a:pPr>
            <a:r>
              <a:rPr sz="1800" dirty="0">
                <a:latin typeface="Calibri" panose="020F0502020204030204" pitchFamily="34" charset="0"/>
                <a:cs typeface="Calibri" panose="020F0502020204030204" pitchFamily="34" charset="0"/>
              </a:rPr>
              <a:t>For</a:t>
            </a:r>
            <a:r>
              <a:rPr sz="1800" spc="-6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advice</a:t>
            </a:r>
            <a:r>
              <a:rPr sz="1800" spc="-100"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on</a:t>
            </a:r>
            <a:r>
              <a:rPr sz="1800" spc="-5" dirty="0">
                <a:latin typeface="Calibri" panose="020F0502020204030204" pitchFamily="34" charset="0"/>
                <a:cs typeface="Calibri" panose="020F0502020204030204" pitchFamily="34" charset="0"/>
              </a:rPr>
              <a:t> </a:t>
            </a:r>
            <a:r>
              <a:rPr lang="en-AU" sz="1800" dirty="0">
                <a:latin typeface="Calibri" panose="020F0502020204030204" pitchFamily="34" charset="0"/>
                <a:cs typeface="Calibri" panose="020F0502020204030204" pitchFamily="34" charset="0"/>
              </a:rPr>
              <a:t>course entry</a:t>
            </a:r>
            <a:r>
              <a:rPr sz="1800" spc="10"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and</a:t>
            </a:r>
            <a:r>
              <a:rPr sz="1800" spc="-8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degree</a:t>
            </a:r>
            <a:r>
              <a:rPr sz="1800" spc="-2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structure,</a:t>
            </a:r>
            <a:r>
              <a:rPr sz="1800" spc="4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please</a:t>
            </a:r>
            <a:r>
              <a:rPr sz="1800" spc="-100" dirty="0">
                <a:latin typeface="Calibri" panose="020F0502020204030204" pitchFamily="34" charset="0"/>
                <a:cs typeface="Calibri" panose="020F0502020204030204" pitchFamily="34" charset="0"/>
              </a:rPr>
              <a:t> </a:t>
            </a:r>
            <a:r>
              <a:rPr lang="en-AU" sz="1800" spc="-100" dirty="0">
                <a:latin typeface="Calibri" panose="020F0502020204030204" pitchFamily="34" charset="0"/>
                <a:cs typeface="Calibri" panose="020F0502020204030204" pitchFamily="34" charset="0"/>
              </a:rPr>
              <a:t>submit your initial enquiry to Stop 1 first to seek their advice.</a:t>
            </a:r>
          </a:p>
          <a:p>
            <a:pPr marL="12700" marR="704215">
              <a:lnSpc>
                <a:spcPct val="100800"/>
              </a:lnSpc>
              <a:spcBef>
                <a:spcPts val="5"/>
              </a:spcBef>
            </a:pPr>
            <a:endParaRPr lang="en-AU" sz="1800" spc="-100" dirty="0">
              <a:latin typeface="Calibri"/>
              <a:cs typeface="Calibri"/>
            </a:endParaRPr>
          </a:p>
          <a:p>
            <a:pPr marL="12700" marR="704215">
              <a:lnSpc>
                <a:spcPct val="100800"/>
              </a:lnSpc>
              <a:spcBef>
                <a:spcPts val="5"/>
              </a:spcBef>
            </a:pPr>
            <a:r>
              <a:rPr lang="en-AU" sz="1800" spc="-100" dirty="0">
                <a:latin typeface="Calibri"/>
                <a:cs typeface="Calibri"/>
              </a:rPr>
              <a:t>If you require further assistance, you can </a:t>
            </a:r>
            <a:r>
              <a:rPr sz="1800" dirty="0">
                <a:latin typeface="Calibri"/>
                <a:cs typeface="Calibri"/>
              </a:rPr>
              <a:t>contact</a:t>
            </a:r>
            <a:r>
              <a:rPr sz="1800" spc="-114" dirty="0">
                <a:latin typeface="Calibri"/>
                <a:cs typeface="Calibri"/>
              </a:rPr>
              <a:t> </a:t>
            </a:r>
            <a:r>
              <a:rPr sz="1800" dirty="0">
                <a:latin typeface="Calibri"/>
                <a:cs typeface="Calibri"/>
              </a:rPr>
              <a:t>the</a:t>
            </a:r>
            <a:r>
              <a:rPr sz="1800" spc="55" dirty="0">
                <a:latin typeface="Calibri"/>
                <a:cs typeface="Calibri"/>
              </a:rPr>
              <a:t> </a:t>
            </a:r>
            <a:r>
              <a:rPr lang="en-AU" sz="1800" spc="55" dirty="0">
                <a:latin typeface="Calibri"/>
                <a:cs typeface="Calibri"/>
              </a:rPr>
              <a:t>relevant </a:t>
            </a:r>
            <a:r>
              <a:rPr sz="1800" b="1" dirty="0">
                <a:latin typeface="Calibri"/>
                <a:cs typeface="Calibri"/>
              </a:rPr>
              <a:t>Academic</a:t>
            </a:r>
            <a:r>
              <a:rPr sz="1800" b="1" spc="-110" dirty="0">
                <a:latin typeface="Calibri"/>
                <a:cs typeface="Calibri"/>
              </a:rPr>
              <a:t> </a:t>
            </a:r>
            <a:r>
              <a:rPr sz="1800" b="1" dirty="0">
                <a:latin typeface="Calibri"/>
                <a:cs typeface="Calibri"/>
              </a:rPr>
              <a:t>Programs</a:t>
            </a:r>
            <a:r>
              <a:rPr sz="1800" b="1" spc="-80" dirty="0">
                <a:latin typeface="Calibri"/>
                <a:cs typeface="Calibri"/>
              </a:rPr>
              <a:t> </a:t>
            </a:r>
            <a:r>
              <a:rPr sz="1800" b="1" spc="-30" dirty="0">
                <a:latin typeface="Calibri"/>
                <a:cs typeface="Calibri"/>
              </a:rPr>
              <a:t>Team</a:t>
            </a:r>
            <a:r>
              <a:rPr sz="1800" b="1" spc="-35" dirty="0">
                <a:latin typeface="Calibri"/>
                <a:cs typeface="Calibri"/>
              </a:rPr>
              <a:t> </a:t>
            </a:r>
            <a:r>
              <a:rPr sz="1800" spc="-25" dirty="0">
                <a:latin typeface="Calibri"/>
                <a:cs typeface="Calibri"/>
              </a:rPr>
              <a:t>via </a:t>
            </a:r>
            <a:r>
              <a:rPr sz="1800" dirty="0">
                <a:latin typeface="Calibri"/>
                <a:cs typeface="Calibri"/>
              </a:rPr>
              <a:t>email:</a:t>
            </a:r>
            <a:r>
              <a:rPr sz="1800" spc="45" dirty="0">
                <a:latin typeface="Calibri"/>
                <a:cs typeface="Calibri"/>
              </a:rPr>
              <a:t> </a:t>
            </a:r>
            <a:endParaRPr lang="en-AU" sz="1800" spc="45" dirty="0">
              <a:latin typeface="Calibri"/>
              <a:cs typeface="Calibri"/>
            </a:endParaRPr>
          </a:p>
          <a:p>
            <a:pPr marL="298450" marR="704215" indent="-285750">
              <a:lnSpc>
                <a:spcPct val="100800"/>
              </a:lnSpc>
              <a:spcBef>
                <a:spcPts val="5"/>
              </a:spcBef>
              <a:buFontTx/>
              <a:buChar char="-"/>
            </a:pPr>
            <a:r>
              <a:rPr lang="en-AU" sz="1800" spc="45" dirty="0">
                <a:latin typeface="Calibri"/>
                <a:cs typeface="Calibri"/>
                <a:hlinkClick r:id="rId2"/>
              </a:rPr>
              <a:t>graddip-psych@unimelb.edu.au</a:t>
            </a:r>
            <a:r>
              <a:rPr lang="en-AU" sz="1800" spc="45" dirty="0">
                <a:latin typeface="Calibri"/>
                <a:cs typeface="Calibri"/>
              </a:rPr>
              <a:t> : Graduate Diploma of Psychology (340AA)</a:t>
            </a:r>
          </a:p>
          <a:p>
            <a:pPr marL="298450" marR="704215" indent="-285750">
              <a:lnSpc>
                <a:spcPct val="100800"/>
              </a:lnSpc>
              <a:spcBef>
                <a:spcPts val="5"/>
              </a:spcBef>
              <a:buFontTx/>
              <a:buChar char="-"/>
            </a:pPr>
            <a:r>
              <a:rPr lang="en-AU" sz="1800" spc="45" dirty="0">
                <a:latin typeface="Calibri"/>
                <a:cs typeface="Calibri"/>
                <a:hlinkClick r:id="rId3"/>
              </a:rPr>
              <a:t>fourthyear-psych@unimelb.edu.au</a:t>
            </a:r>
            <a:r>
              <a:rPr lang="en-AU" sz="1800" spc="45" dirty="0">
                <a:latin typeface="Calibri"/>
                <a:cs typeface="Calibri"/>
              </a:rPr>
              <a:t> : All Psychology Honours</a:t>
            </a:r>
          </a:p>
          <a:p>
            <a:pPr marL="298450" marR="704215" indent="-285750">
              <a:lnSpc>
                <a:spcPct val="100800"/>
              </a:lnSpc>
              <a:spcBef>
                <a:spcPts val="5"/>
              </a:spcBef>
              <a:buFontTx/>
              <a:buChar char="-"/>
            </a:pPr>
            <a:r>
              <a:rPr lang="en-AU" sz="1800" spc="45" dirty="0">
                <a:latin typeface="Calibri"/>
                <a:cs typeface="Calibri"/>
                <a:hlinkClick r:id="rId4"/>
              </a:rPr>
              <a:t>Postgrad-psych@unimelb.edu.au</a:t>
            </a:r>
            <a:r>
              <a:rPr lang="en-AU" sz="1800" spc="45" dirty="0">
                <a:latin typeface="Calibri"/>
                <a:cs typeface="Calibri"/>
              </a:rPr>
              <a:t>  : All Master students</a:t>
            </a:r>
          </a:p>
          <a:p>
            <a:pPr marL="12700" marR="704215">
              <a:lnSpc>
                <a:spcPct val="100800"/>
              </a:lnSpc>
              <a:spcBef>
                <a:spcPts val="5"/>
              </a:spcBef>
            </a:pPr>
            <a:endParaRPr sz="1800" dirty="0">
              <a:latin typeface="Calibri"/>
              <a:cs typeface="Calibri"/>
            </a:endParaRPr>
          </a:p>
          <a:p>
            <a:pPr marL="12700">
              <a:lnSpc>
                <a:spcPct val="100000"/>
              </a:lnSpc>
            </a:pPr>
            <a:r>
              <a:rPr sz="1800" b="1" spc="-10" dirty="0">
                <a:latin typeface="Calibri"/>
                <a:cs typeface="Calibri"/>
              </a:rPr>
              <a:t>Correspondence</a:t>
            </a:r>
            <a:endParaRPr sz="1800" dirty="0">
              <a:latin typeface="Calibri"/>
              <a:cs typeface="Calibri"/>
            </a:endParaRPr>
          </a:p>
          <a:p>
            <a:pPr marL="12700">
              <a:lnSpc>
                <a:spcPct val="100000"/>
              </a:lnSpc>
              <a:spcBef>
                <a:spcPts val="20"/>
              </a:spcBef>
            </a:pPr>
            <a:r>
              <a:rPr sz="1800" dirty="0">
                <a:latin typeface="Calibri"/>
                <a:cs typeface="Calibri"/>
              </a:rPr>
              <a:t>Always</a:t>
            </a:r>
            <a:r>
              <a:rPr sz="1800" spc="-120" dirty="0">
                <a:latin typeface="Calibri"/>
                <a:cs typeface="Calibri"/>
              </a:rPr>
              <a:t> </a:t>
            </a:r>
            <a:r>
              <a:rPr sz="1800" b="1" dirty="0">
                <a:latin typeface="Calibri"/>
                <a:cs typeface="Calibri"/>
              </a:rPr>
              <a:t>include</a:t>
            </a:r>
            <a:r>
              <a:rPr sz="1800" b="1" spc="-105" dirty="0">
                <a:latin typeface="Calibri"/>
                <a:cs typeface="Calibri"/>
              </a:rPr>
              <a:t> </a:t>
            </a:r>
            <a:r>
              <a:rPr sz="1800" b="1" dirty="0">
                <a:latin typeface="Calibri"/>
                <a:cs typeface="Calibri"/>
              </a:rPr>
              <a:t>your</a:t>
            </a:r>
            <a:r>
              <a:rPr sz="1800" b="1" spc="20" dirty="0">
                <a:latin typeface="Calibri"/>
                <a:cs typeface="Calibri"/>
              </a:rPr>
              <a:t> </a:t>
            </a:r>
            <a:r>
              <a:rPr sz="1800" b="1" dirty="0">
                <a:latin typeface="Calibri"/>
                <a:cs typeface="Calibri"/>
              </a:rPr>
              <a:t>student</a:t>
            </a:r>
            <a:r>
              <a:rPr sz="1800" b="1" spc="-45" dirty="0">
                <a:latin typeface="Calibri"/>
                <a:cs typeface="Calibri"/>
              </a:rPr>
              <a:t> </a:t>
            </a:r>
            <a:r>
              <a:rPr sz="1800" b="1" dirty="0">
                <a:latin typeface="Calibri"/>
                <a:cs typeface="Calibri"/>
              </a:rPr>
              <a:t>ID</a:t>
            </a:r>
            <a:r>
              <a:rPr sz="1800" b="1" spc="70" dirty="0">
                <a:latin typeface="Calibri"/>
                <a:cs typeface="Calibri"/>
              </a:rPr>
              <a:t> </a:t>
            </a:r>
            <a:r>
              <a:rPr sz="1800" dirty="0">
                <a:latin typeface="Calibri"/>
                <a:cs typeface="Calibri"/>
              </a:rPr>
              <a:t>number</a:t>
            </a:r>
            <a:r>
              <a:rPr sz="1800" spc="-40" dirty="0">
                <a:latin typeface="Calibri"/>
                <a:cs typeface="Calibri"/>
              </a:rPr>
              <a:t> </a:t>
            </a:r>
            <a:r>
              <a:rPr sz="1800" dirty="0">
                <a:latin typeface="Calibri"/>
                <a:cs typeface="Calibri"/>
              </a:rPr>
              <a:t>and</a:t>
            </a:r>
            <a:r>
              <a:rPr sz="1800" spc="-50" dirty="0">
                <a:latin typeface="Calibri"/>
                <a:cs typeface="Calibri"/>
              </a:rPr>
              <a:t> </a:t>
            </a:r>
            <a:r>
              <a:rPr sz="1800" b="1" dirty="0">
                <a:latin typeface="Calibri"/>
                <a:cs typeface="Calibri"/>
              </a:rPr>
              <a:t>use</a:t>
            </a:r>
            <a:r>
              <a:rPr sz="1800" b="1" spc="-20" dirty="0">
                <a:latin typeface="Calibri"/>
                <a:cs typeface="Calibri"/>
              </a:rPr>
              <a:t> </a:t>
            </a:r>
            <a:r>
              <a:rPr sz="1800" b="1" dirty="0">
                <a:latin typeface="Calibri"/>
                <a:cs typeface="Calibri"/>
              </a:rPr>
              <a:t>your</a:t>
            </a:r>
            <a:r>
              <a:rPr sz="1800" b="1" spc="15" dirty="0">
                <a:latin typeface="Calibri"/>
                <a:cs typeface="Calibri"/>
              </a:rPr>
              <a:t> </a:t>
            </a:r>
            <a:r>
              <a:rPr sz="1800" b="1" spc="-10" dirty="0">
                <a:latin typeface="Calibri"/>
                <a:cs typeface="Calibri"/>
              </a:rPr>
              <a:t>student</a:t>
            </a:r>
            <a:r>
              <a:rPr sz="1800" b="1" spc="-120" dirty="0">
                <a:latin typeface="Calibri"/>
                <a:cs typeface="Calibri"/>
              </a:rPr>
              <a:t> </a:t>
            </a:r>
            <a:r>
              <a:rPr sz="1800" b="1" dirty="0">
                <a:latin typeface="Calibri"/>
                <a:cs typeface="Calibri"/>
              </a:rPr>
              <a:t>email</a:t>
            </a:r>
            <a:r>
              <a:rPr sz="1800" b="1" spc="25" dirty="0">
                <a:latin typeface="Calibri"/>
                <a:cs typeface="Calibri"/>
              </a:rPr>
              <a:t> </a:t>
            </a:r>
            <a:r>
              <a:rPr sz="1800" dirty="0">
                <a:latin typeface="Calibri"/>
                <a:cs typeface="Calibri"/>
              </a:rPr>
              <a:t>account</a:t>
            </a:r>
            <a:r>
              <a:rPr sz="1800" spc="-100" dirty="0">
                <a:latin typeface="Calibri"/>
                <a:cs typeface="Calibri"/>
              </a:rPr>
              <a:t> </a:t>
            </a:r>
            <a:r>
              <a:rPr sz="1800" dirty="0">
                <a:latin typeface="Calibri"/>
                <a:cs typeface="Calibri"/>
              </a:rPr>
              <a:t>to</a:t>
            </a:r>
            <a:r>
              <a:rPr sz="1800" spc="5" dirty="0">
                <a:latin typeface="Calibri"/>
                <a:cs typeface="Calibri"/>
              </a:rPr>
              <a:t> </a:t>
            </a:r>
            <a:r>
              <a:rPr sz="1800" dirty="0">
                <a:latin typeface="Calibri"/>
                <a:cs typeface="Calibri"/>
              </a:rPr>
              <a:t>contact</a:t>
            </a:r>
            <a:r>
              <a:rPr sz="1800" spc="-95" dirty="0">
                <a:latin typeface="Calibri"/>
                <a:cs typeface="Calibri"/>
              </a:rPr>
              <a:t> </a:t>
            </a:r>
            <a:r>
              <a:rPr sz="1800" spc="-25" dirty="0">
                <a:latin typeface="Calibri"/>
                <a:cs typeface="Calibri"/>
              </a:rPr>
              <a:t>us.</a:t>
            </a:r>
            <a:endParaRPr sz="1800" dirty="0">
              <a:latin typeface="Calibri"/>
              <a:cs typeface="Calibri"/>
            </a:endParaRPr>
          </a:p>
          <a:p>
            <a:pPr marL="12700" marR="517525">
              <a:lnSpc>
                <a:spcPct val="100800"/>
              </a:lnSpc>
              <a:spcBef>
                <a:spcPts val="2100"/>
              </a:spcBef>
            </a:pPr>
            <a:r>
              <a:rPr sz="1800" dirty="0">
                <a:latin typeface="Calibri"/>
                <a:cs typeface="Calibri"/>
              </a:rPr>
              <a:t>All</a:t>
            </a:r>
            <a:r>
              <a:rPr sz="1800" spc="-70" dirty="0">
                <a:latin typeface="Calibri"/>
                <a:cs typeface="Calibri"/>
              </a:rPr>
              <a:t> </a:t>
            </a:r>
            <a:r>
              <a:rPr sz="1800" dirty="0">
                <a:latin typeface="Calibri"/>
                <a:cs typeface="Calibri"/>
              </a:rPr>
              <a:t>official</a:t>
            </a:r>
            <a:r>
              <a:rPr sz="1800" spc="-65" dirty="0">
                <a:latin typeface="Calibri"/>
                <a:cs typeface="Calibri"/>
              </a:rPr>
              <a:t> </a:t>
            </a:r>
            <a:r>
              <a:rPr sz="1800" spc="-10" dirty="0">
                <a:latin typeface="Calibri"/>
                <a:cs typeface="Calibri"/>
              </a:rPr>
              <a:t>University</a:t>
            </a:r>
            <a:r>
              <a:rPr sz="1800" spc="-100" dirty="0">
                <a:latin typeface="Calibri"/>
                <a:cs typeface="Calibri"/>
              </a:rPr>
              <a:t> </a:t>
            </a:r>
            <a:r>
              <a:rPr sz="1800" dirty="0">
                <a:latin typeface="Calibri"/>
                <a:cs typeface="Calibri"/>
              </a:rPr>
              <a:t>correspondence</a:t>
            </a:r>
            <a:r>
              <a:rPr sz="1800" spc="-20" dirty="0">
                <a:latin typeface="Calibri"/>
                <a:cs typeface="Calibri"/>
              </a:rPr>
              <a:t> </a:t>
            </a:r>
            <a:r>
              <a:rPr sz="1800" dirty="0">
                <a:latin typeface="Calibri"/>
                <a:cs typeface="Calibri"/>
              </a:rPr>
              <a:t>will</a:t>
            </a:r>
            <a:r>
              <a:rPr sz="1800" spc="-6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sent</a:t>
            </a:r>
            <a:r>
              <a:rPr sz="1800" spc="-30" dirty="0">
                <a:latin typeface="Calibri"/>
                <a:cs typeface="Calibri"/>
              </a:rPr>
              <a:t> </a:t>
            </a:r>
            <a:r>
              <a:rPr sz="1800" dirty="0">
                <a:latin typeface="Calibri"/>
                <a:cs typeface="Calibri"/>
              </a:rPr>
              <a:t>to</a:t>
            </a:r>
            <a:r>
              <a:rPr sz="1800" spc="-5" dirty="0">
                <a:latin typeface="Calibri"/>
                <a:cs typeface="Calibri"/>
              </a:rPr>
              <a:t> </a:t>
            </a:r>
            <a:r>
              <a:rPr sz="1800" dirty="0">
                <a:latin typeface="Calibri"/>
                <a:cs typeface="Calibri"/>
              </a:rPr>
              <a:t>your</a:t>
            </a:r>
            <a:r>
              <a:rPr sz="1800" spc="-60" dirty="0">
                <a:latin typeface="Calibri"/>
                <a:cs typeface="Calibri"/>
              </a:rPr>
              <a:t> </a:t>
            </a:r>
            <a:r>
              <a:rPr sz="1800" dirty="0">
                <a:latin typeface="Calibri"/>
                <a:cs typeface="Calibri"/>
              </a:rPr>
              <a:t>UoM</a:t>
            </a:r>
            <a:r>
              <a:rPr sz="1800" spc="10" dirty="0">
                <a:latin typeface="Calibri"/>
                <a:cs typeface="Calibri"/>
              </a:rPr>
              <a:t> </a:t>
            </a:r>
            <a:r>
              <a:rPr sz="1800" dirty="0">
                <a:latin typeface="Calibri"/>
                <a:cs typeface="Calibri"/>
              </a:rPr>
              <a:t>email</a:t>
            </a:r>
            <a:r>
              <a:rPr sz="1800" spc="35" dirty="0">
                <a:latin typeface="Calibri"/>
                <a:cs typeface="Calibri"/>
              </a:rPr>
              <a:t> </a:t>
            </a:r>
            <a:r>
              <a:rPr sz="1800" b="1" u="heavy" dirty="0">
                <a:uFill>
                  <a:solidFill>
                    <a:srgbClr val="000000"/>
                  </a:solidFill>
                </a:uFill>
                <a:latin typeface="Calibri"/>
                <a:cs typeface="Calibri"/>
              </a:rPr>
              <a:t>only</a:t>
            </a:r>
            <a:r>
              <a:rPr sz="1800" u="none" dirty="0">
                <a:latin typeface="Calibri"/>
                <a:cs typeface="Calibri"/>
              </a:rPr>
              <a:t>,</a:t>
            </a:r>
            <a:r>
              <a:rPr sz="1800" u="none" spc="-25" dirty="0">
                <a:latin typeface="Calibri"/>
                <a:cs typeface="Calibri"/>
              </a:rPr>
              <a:t> </a:t>
            </a:r>
            <a:r>
              <a:rPr sz="1800" u="none" dirty="0">
                <a:latin typeface="Calibri"/>
                <a:cs typeface="Calibri"/>
              </a:rPr>
              <a:t>so</a:t>
            </a:r>
            <a:r>
              <a:rPr sz="1800" u="none" spc="75" dirty="0">
                <a:latin typeface="Calibri"/>
                <a:cs typeface="Calibri"/>
              </a:rPr>
              <a:t> </a:t>
            </a:r>
            <a:r>
              <a:rPr sz="1800" u="none" dirty="0">
                <a:latin typeface="Calibri"/>
                <a:cs typeface="Calibri"/>
              </a:rPr>
              <a:t>check</a:t>
            </a:r>
            <a:r>
              <a:rPr sz="1800" u="none" spc="-25" dirty="0">
                <a:latin typeface="Calibri"/>
                <a:cs typeface="Calibri"/>
              </a:rPr>
              <a:t> </a:t>
            </a:r>
            <a:r>
              <a:rPr sz="1800" u="none" dirty="0">
                <a:latin typeface="Calibri"/>
                <a:cs typeface="Calibri"/>
              </a:rPr>
              <a:t>your</a:t>
            </a:r>
            <a:r>
              <a:rPr sz="1800" u="none" spc="-55" dirty="0">
                <a:latin typeface="Calibri"/>
                <a:cs typeface="Calibri"/>
              </a:rPr>
              <a:t> </a:t>
            </a:r>
            <a:r>
              <a:rPr sz="1800" u="none" spc="-10" dirty="0">
                <a:latin typeface="Calibri"/>
                <a:cs typeface="Calibri"/>
              </a:rPr>
              <a:t>emails regularly.</a:t>
            </a:r>
            <a:endParaRPr sz="1800" dirty="0">
              <a:latin typeface="Calibri"/>
              <a:cs typeface="Calibri"/>
            </a:endParaRPr>
          </a:p>
        </p:txBody>
      </p:sp>
    </p:spTree>
    <p:extLst>
      <p:ext uri="{BB962C8B-B14F-4D97-AF65-F5344CB8AC3E}">
        <p14:creationId xmlns:p14="http://schemas.microsoft.com/office/powerpoint/2010/main" val="165749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0D01-E253-257A-16C2-E7E2E982AC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3442E8-DAB7-B8BD-6091-D5C1976B7028}"/>
              </a:ext>
            </a:extLst>
          </p:cNvPr>
          <p:cNvSpPr>
            <a:spLocks noGrp="1"/>
          </p:cNvSpPr>
          <p:nvPr>
            <p:ph type="title"/>
          </p:nvPr>
        </p:nvSpPr>
        <p:spPr>
          <a:xfrm>
            <a:off x="479376" y="607772"/>
            <a:ext cx="9695205" cy="531544"/>
          </a:xfrm>
        </p:spPr>
        <p:txBody>
          <a:bodyPr/>
          <a:lstStyle/>
          <a:p>
            <a:r>
              <a:rPr lang="en-AU"/>
              <a:t>Building Access</a:t>
            </a:r>
          </a:p>
        </p:txBody>
      </p:sp>
      <p:sp>
        <p:nvSpPr>
          <p:cNvPr id="6" name="Text Placeholder 3">
            <a:extLst>
              <a:ext uri="{FF2B5EF4-FFF2-40B4-BE49-F238E27FC236}">
                <a16:creationId xmlns:a16="http://schemas.microsoft.com/office/drawing/2014/main" id="{933E9FF2-948A-FCD7-913B-2B2DD0C10A35}"/>
              </a:ext>
            </a:extLst>
          </p:cNvPr>
          <p:cNvSpPr txBox="1">
            <a:spLocks/>
          </p:cNvSpPr>
          <p:nvPr/>
        </p:nvSpPr>
        <p:spPr>
          <a:xfrm>
            <a:off x="407368" y="1373692"/>
            <a:ext cx="11058940" cy="4914105"/>
          </a:xfrm>
          <a:prstGeom prst="rect">
            <a:avLst/>
          </a:prstGeom>
        </p:spPr>
        <p:txBody>
          <a:bodyPr vert="horz" lIns="0" tIns="0" rIns="0" bIns="0" numCol="1" rtlCol="0" anchor="ctr"/>
          <a:lstStyle>
            <a:defPPr>
              <a:defRPr lang="en-US"/>
            </a:defPPr>
            <a:lvl1pPr marL="0" algn="l" defTabSz="1218895" rtl="0" eaLnBrk="1" latinLnBrk="0" hangingPunct="1">
              <a:lnSpc>
                <a:spcPts val="1200"/>
              </a:lnSpc>
              <a:defRPr sz="1000" b="1" kern="1200">
                <a:solidFill>
                  <a:schemeClr val="bg2"/>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r>
              <a:rPr lang="en-AU" sz="1800" dirty="0">
                <a:latin typeface="Calibri" panose="020F0502020204030204" pitchFamily="34" charset="0"/>
                <a:cs typeface="Calibri" panose="020F0502020204030204" pitchFamily="34" charset="0"/>
              </a:rPr>
              <a:t>Grad Dip of Psychology and Psychology Honours Students</a:t>
            </a:r>
          </a:p>
          <a:p>
            <a:endParaRPr lang="en-AU" sz="1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1800" dirty="0">
                <a:latin typeface="Calibri" panose="020F0502020204030204" pitchFamily="34" charset="0"/>
                <a:cs typeface="Calibri" panose="020F0502020204030204" pitchFamily="34" charset="0"/>
              </a:rPr>
              <a:t>General Building access: 8am-5.30pm</a:t>
            </a:r>
          </a:p>
          <a:p>
            <a:pPr marL="774900" lvl="2" indent="-342900"/>
            <a:r>
              <a:rPr lang="en-AU" sz="1800" dirty="0">
                <a:latin typeface="Calibri" panose="020F0502020204030204" pitchFamily="34" charset="0"/>
                <a:cs typeface="Calibri" panose="020F0502020204030204" pitchFamily="34" charset="0"/>
              </a:rPr>
              <a:t>Graduate Resources Room (10th floor) Redmond Barry Building</a:t>
            </a:r>
          </a:p>
          <a:p>
            <a:pPr lvl="2"/>
            <a:endParaRPr lang="en-AU" sz="1800" b="1" dirty="0">
              <a:latin typeface="Calibri" panose="020F0502020204030204" pitchFamily="34" charset="0"/>
              <a:cs typeface="Calibri" panose="020F0502020204030204" pitchFamily="34" charset="0"/>
            </a:endParaRPr>
          </a:p>
          <a:p>
            <a:r>
              <a:rPr lang="en-AU" sz="1800" dirty="0">
                <a:latin typeface="Calibri" panose="020F0502020204030204" pitchFamily="34" charset="0"/>
                <a:cs typeface="Calibri" panose="020F0502020204030204" pitchFamily="34" charset="0"/>
              </a:rPr>
              <a:t>Master of Applied Psychology and Professional Psychology Students</a:t>
            </a:r>
          </a:p>
          <a:p>
            <a:endParaRPr lang="en-AU" sz="1800" dirty="0">
              <a:latin typeface="Calibri" panose="020F0502020204030204" pitchFamily="34" charset="0"/>
              <a:cs typeface="Calibri" panose="020F0502020204030204" pitchFamily="34" charset="0"/>
            </a:endParaRPr>
          </a:p>
          <a:p>
            <a:endParaRPr lang="en-AU" sz="1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1800" dirty="0">
                <a:latin typeface="Calibri" panose="020F0502020204030204" pitchFamily="34" charset="0"/>
                <a:cs typeface="Calibri" panose="020F0502020204030204" pitchFamily="34" charset="0"/>
              </a:rPr>
              <a:t>General Building access: 8am-5.30pm</a:t>
            </a:r>
          </a:p>
          <a:p>
            <a:pPr marL="774900" lvl="2" indent="-342900"/>
            <a:r>
              <a:rPr lang="en-AU" sz="1800" dirty="0">
                <a:latin typeface="Calibri" panose="020F0502020204030204" pitchFamily="34" charset="0"/>
                <a:cs typeface="Calibri" panose="020F0502020204030204" pitchFamily="34" charset="0"/>
              </a:rPr>
              <a:t>Graduate Resources Room (10th floor)</a:t>
            </a:r>
          </a:p>
          <a:p>
            <a:pPr marL="774900" lvl="2" indent="-342900"/>
            <a:r>
              <a:rPr lang="en-AU" sz="1800" dirty="0">
                <a:latin typeface="Calibri" panose="020F0502020204030204" pitchFamily="34" charset="0"/>
                <a:cs typeface="Calibri" panose="020F0502020204030204" pitchFamily="34" charset="0"/>
              </a:rPr>
              <a:t>Staff &amp; Postgraduate tearoom (12th floor) Redmond Barry Building</a:t>
            </a:r>
          </a:p>
          <a:p>
            <a:pPr marL="774900" lvl="2" indent="-342900"/>
            <a:endParaRPr lang="en-AU" sz="1800" dirty="0">
              <a:latin typeface="Calibri" panose="020F0502020204030204" pitchFamily="34" charset="0"/>
              <a:cs typeface="Calibri" panose="020F0502020204030204" pitchFamily="34" charset="0"/>
            </a:endParaRPr>
          </a:p>
          <a:p>
            <a:pPr marL="774900" lvl="2" indent="-342900"/>
            <a:r>
              <a:rPr lang="en-AU" sz="1800" dirty="0">
                <a:latin typeface="Calibri" panose="020F0502020204030204" pitchFamily="34" charset="0"/>
                <a:cs typeface="Calibri" panose="020F0502020204030204" pitchFamily="34" charset="0"/>
              </a:rPr>
              <a:t>*Students who wish to gain After-hours and weekend access outside general access, please contact </a:t>
            </a:r>
          </a:p>
          <a:p>
            <a:pPr marL="774900" lvl="2" indent="-342900"/>
            <a:r>
              <a:rPr lang="en-AU" sz="1800" dirty="0">
                <a:latin typeface="Calibri" panose="020F0502020204030204" pitchFamily="34" charset="0"/>
                <a:cs typeface="Calibri" panose="020F0502020204030204" pitchFamily="34" charset="0"/>
                <a:hlinkClick r:id="rId2"/>
              </a:rPr>
              <a:t>enquiry-psych@unimelb.edu.au</a:t>
            </a:r>
            <a:r>
              <a:rPr lang="en-AU" sz="1800" dirty="0">
                <a:latin typeface="Calibri" panose="020F0502020204030204" pitchFamily="34" charset="0"/>
                <a:cs typeface="Calibri" panose="020F0502020204030204" pitchFamily="34" charset="0"/>
              </a:rPr>
              <a:t> </a:t>
            </a:r>
          </a:p>
          <a:p>
            <a:pPr marL="774900" lvl="2" indent="-342900"/>
            <a:endParaRPr lang="en-AU" sz="1800" dirty="0">
              <a:latin typeface="Calibri" panose="020F0502020204030204" pitchFamily="34" charset="0"/>
              <a:cs typeface="Calibri" panose="020F0502020204030204" pitchFamily="34" charset="0"/>
            </a:endParaRPr>
          </a:p>
          <a:p>
            <a:endParaRPr lang="en-AU" sz="1800" i="1" dirty="0">
              <a:latin typeface="Calibri" panose="020F0502020204030204" pitchFamily="34" charset="0"/>
              <a:cs typeface="Calibri" panose="020F0502020204030204" pitchFamily="34" charset="0"/>
            </a:endParaRPr>
          </a:p>
          <a:p>
            <a:endParaRPr lang="en-AU" sz="1800" dirty="0">
              <a:latin typeface="Calibri" panose="020F0502020204030204" pitchFamily="34" charset="0"/>
              <a:cs typeface="Calibri" panose="020F0502020204030204" pitchFamily="34" charset="0"/>
            </a:endParaRPr>
          </a:p>
          <a:p>
            <a:r>
              <a:rPr lang="en-AU" sz="1800" dirty="0">
                <a:latin typeface="Calibri" panose="020F0502020204030204" pitchFamily="34" charset="0"/>
                <a:cs typeface="Calibri" panose="020F0502020204030204" pitchFamily="34" charset="0"/>
              </a:rPr>
              <a:t>Please ensure that you order your student card online: </a:t>
            </a:r>
            <a:r>
              <a:rPr lang="en-AU" sz="1800" u="sng" dirty="0">
                <a:latin typeface="Calibri" panose="020F0502020204030204" pitchFamily="34" charset="0"/>
                <a:cs typeface="Calibri" panose="020F0502020204030204" pitchFamily="34" charset="0"/>
                <a:hlinkClick r:id="rId3"/>
              </a:rPr>
              <a:t>http://students.unimelb.edu.au/admin/student-card</a:t>
            </a:r>
            <a:endParaRPr lang="en-AU" sz="1800" u="sng" dirty="0">
              <a:latin typeface="Calibri" panose="020F0502020204030204" pitchFamily="34" charset="0"/>
              <a:cs typeface="Calibri" panose="020F0502020204030204" pitchFamily="34" charset="0"/>
            </a:endParaRPr>
          </a:p>
          <a:p>
            <a:endParaRPr lang="en-AU" sz="1800" dirty="0">
              <a:latin typeface="Calibri" panose="020F0502020204030204" pitchFamily="34" charset="0"/>
              <a:cs typeface="Calibri" panose="020F0502020204030204" pitchFamily="34" charset="0"/>
            </a:endParaRPr>
          </a:p>
          <a:p>
            <a:r>
              <a:rPr lang="en-AU" sz="1800" dirty="0">
                <a:latin typeface="Calibri" panose="020F0502020204030204" pitchFamily="34" charset="0"/>
                <a:cs typeface="Calibri" panose="020F0502020204030204" pitchFamily="34" charset="0"/>
              </a:rPr>
              <a:t>Reception located Level 12 Redmond Barry Building, open Monday to Friday 9am-5pm. Except Wednesday</a:t>
            </a:r>
          </a:p>
        </p:txBody>
      </p:sp>
      <p:pic>
        <p:nvPicPr>
          <p:cNvPr id="4" name="Picture 3">
            <a:extLst>
              <a:ext uri="{FF2B5EF4-FFF2-40B4-BE49-F238E27FC236}">
                <a16:creationId xmlns:a16="http://schemas.microsoft.com/office/drawing/2014/main" id="{90DDA937-EB23-3CB1-1FEA-535809C7AADB}"/>
              </a:ext>
            </a:extLst>
          </p:cNvPr>
          <p:cNvPicPr>
            <a:picLocks noChangeAspect="1"/>
          </p:cNvPicPr>
          <p:nvPr/>
        </p:nvPicPr>
        <p:blipFill>
          <a:blip r:embed="rId4"/>
          <a:stretch>
            <a:fillRect/>
          </a:stretch>
        </p:blipFill>
        <p:spPr>
          <a:xfrm>
            <a:off x="7104112" y="1690367"/>
            <a:ext cx="4898348" cy="2422004"/>
          </a:xfrm>
          <a:prstGeom prst="rect">
            <a:avLst/>
          </a:prstGeom>
        </p:spPr>
      </p:pic>
    </p:spTree>
    <p:extLst>
      <p:ext uri="{BB962C8B-B14F-4D97-AF65-F5344CB8AC3E}">
        <p14:creationId xmlns:p14="http://schemas.microsoft.com/office/powerpoint/2010/main" val="63759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F4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718C10-E26A-E99E-4D7E-891DBBA07418}"/>
              </a:ext>
            </a:extLst>
          </p:cNvPr>
          <p:cNvSpPr>
            <a:spLocks noGrp="1"/>
          </p:cNvSpPr>
          <p:nvPr>
            <p:ph type="title"/>
          </p:nvPr>
        </p:nvSpPr>
        <p:spPr>
          <a:xfrm>
            <a:off x="345599" y="489680"/>
            <a:ext cx="11500799" cy="681668"/>
          </a:xfrm>
        </p:spPr>
        <p:txBody>
          <a:bodyPr>
            <a:normAutofit/>
          </a:bodyPr>
          <a:lstStyle/>
          <a:p>
            <a:r>
              <a:rPr lang="en-AU" b="1">
                <a:latin typeface="Arial"/>
                <a:cs typeface="Arial"/>
              </a:rPr>
              <a:t>Keeping in touch with the School</a:t>
            </a:r>
          </a:p>
        </p:txBody>
      </p:sp>
      <p:sp>
        <p:nvSpPr>
          <p:cNvPr id="4" name="Text Placeholder 3">
            <a:extLst>
              <a:ext uri="{FF2B5EF4-FFF2-40B4-BE49-F238E27FC236}">
                <a16:creationId xmlns:a16="http://schemas.microsoft.com/office/drawing/2014/main" id="{C3D6F858-8E55-4FC6-CD1C-F8E77EF85758}"/>
              </a:ext>
            </a:extLst>
          </p:cNvPr>
          <p:cNvSpPr>
            <a:spLocks noGrp="1"/>
          </p:cNvSpPr>
          <p:nvPr>
            <p:ph type="body" sz="quarter" idx="18"/>
          </p:nvPr>
        </p:nvSpPr>
        <p:spPr>
          <a:xfrm>
            <a:off x="6230938" y="5679250"/>
            <a:ext cx="5614987" cy="535813"/>
          </a:xfrm>
        </p:spPr>
        <p:txBody>
          <a:bodyPr/>
          <a:lstStyle/>
          <a:p>
            <a:r>
              <a:rPr lang="en-AU"/>
              <a:t>The University of Melbourne (Australian University) PRV12150/CRICOS 00116K</a:t>
            </a:r>
          </a:p>
        </p:txBody>
      </p:sp>
      <p:sp>
        <p:nvSpPr>
          <p:cNvPr id="15" name="TextBox 14">
            <a:extLst>
              <a:ext uri="{FF2B5EF4-FFF2-40B4-BE49-F238E27FC236}">
                <a16:creationId xmlns:a16="http://schemas.microsoft.com/office/drawing/2014/main" id="{34F3908B-1948-2954-AFAC-32989DB4BC37}"/>
              </a:ext>
            </a:extLst>
          </p:cNvPr>
          <p:cNvSpPr txBox="1"/>
          <p:nvPr/>
        </p:nvSpPr>
        <p:spPr>
          <a:xfrm>
            <a:off x="6374135" y="2417132"/>
            <a:ext cx="5328592" cy="2277547"/>
          </a:xfrm>
          <a:prstGeom prst="rect">
            <a:avLst/>
          </a:prstGeom>
          <a:noFill/>
        </p:spPr>
        <p:txBody>
          <a:bodyPr wrap="square" lIns="91440" tIns="45720" rIns="91440" bIns="45720" anchor="t">
            <a:spAutoFit/>
          </a:bodyPr>
          <a:lstStyle/>
          <a:p>
            <a:r>
              <a:rPr lang="en-AU" sz="2400" b="1">
                <a:solidFill>
                  <a:srgbClr val="C8C8C8"/>
                </a:solidFill>
              </a:rPr>
              <a:t>Subscribe to our newsletter</a:t>
            </a:r>
            <a:endParaRPr lang="en-US"/>
          </a:p>
          <a:p>
            <a:pPr>
              <a:lnSpc>
                <a:spcPct val="100000"/>
              </a:lnSpc>
            </a:pPr>
            <a:r>
              <a:rPr lang="en-AU" sz="1400" b="1">
                <a:solidFill>
                  <a:srgbClr val="C8C8C8"/>
                </a:solidFill>
              </a:rPr>
              <a:t> </a:t>
            </a:r>
          </a:p>
          <a:p>
            <a:r>
              <a:rPr lang="en-AU" b="0">
                <a:solidFill>
                  <a:srgbClr val="EBEBEB"/>
                </a:solidFill>
              </a:rPr>
              <a:t>Stay informed with news, events and collaborative opportunities – visit our website, find us on social media or </a:t>
            </a:r>
            <a:r>
              <a:rPr lang="en-AU">
                <a:solidFill>
                  <a:srgbClr val="EBEBEB"/>
                </a:solidFill>
              </a:rPr>
              <a:t>scan the QR code to subscribe</a:t>
            </a:r>
            <a:r>
              <a:rPr lang="en-AU" b="0">
                <a:solidFill>
                  <a:srgbClr val="EBEBEB"/>
                </a:solidFill>
              </a:rPr>
              <a:t> to our newsletter</a:t>
            </a:r>
            <a:r>
              <a:rPr lang="en-AU">
                <a:solidFill>
                  <a:srgbClr val="EBEBEB"/>
                </a:solidFill>
              </a:rPr>
              <a:t>.</a:t>
            </a:r>
            <a:endParaRPr lang="en-AU" b="0">
              <a:solidFill>
                <a:srgbClr val="EBEBEB"/>
              </a:solidFill>
            </a:endParaRPr>
          </a:p>
          <a:p>
            <a:pPr>
              <a:lnSpc>
                <a:spcPct val="100000"/>
              </a:lnSpc>
            </a:pPr>
            <a:r>
              <a:rPr lang="en-AU" sz="1400" b="0">
                <a:solidFill>
                  <a:srgbClr val="EBEBEB"/>
                </a:solidFill>
              </a:rPr>
              <a:t> </a:t>
            </a:r>
            <a:br>
              <a:rPr lang="en-AU" b="0"/>
            </a:br>
            <a:r>
              <a:rPr lang="en-AU" b="1">
                <a:solidFill>
                  <a:srgbClr val="EBEBEB"/>
                </a:solidFill>
              </a:rPr>
              <a:t>psychologicalsciences.unimelb.edu.au/engage</a:t>
            </a:r>
          </a:p>
        </p:txBody>
      </p:sp>
      <p:pic>
        <p:nvPicPr>
          <p:cNvPr id="2" name="Picture 1" descr="A qr code with black squares&#10;&#10;Description automatically generated">
            <a:extLst>
              <a:ext uri="{FF2B5EF4-FFF2-40B4-BE49-F238E27FC236}">
                <a16:creationId xmlns:a16="http://schemas.microsoft.com/office/drawing/2014/main" id="{9532161D-00F2-D6E5-1C3A-A36BEF858205}"/>
              </a:ext>
            </a:extLst>
          </p:cNvPr>
          <p:cNvPicPr>
            <a:picLocks noChangeAspect="1"/>
          </p:cNvPicPr>
          <p:nvPr/>
        </p:nvPicPr>
        <p:blipFill>
          <a:blip r:embed="rId2"/>
          <a:stretch>
            <a:fillRect/>
          </a:stretch>
        </p:blipFill>
        <p:spPr>
          <a:xfrm>
            <a:off x="4048760" y="2418080"/>
            <a:ext cx="2052320" cy="2011680"/>
          </a:xfrm>
          <a:prstGeom prst="rect">
            <a:avLst/>
          </a:prstGeom>
        </p:spPr>
      </p:pic>
    </p:spTree>
    <p:extLst>
      <p:ext uri="{BB962C8B-B14F-4D97-AF65-F5344CB8AC3E}">
        <p14:creationId xmlns:p14="http://schemas.microsoft.com/office/powerpoint/2010/main" val="21952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660294-B3B0-CEE2-8C2B-B6928D1F61E1}"/>
              </a:ext>
            </a:extLst>
          </p:cNvPr>
          <p:cNvSpPr>
            <a:spLocks noGrp="1"/>
          </p:cNvSpPr>
          <p:nvPr>
            <p:ph type="title"/>
          </p:nvPr>
        </p:nvSpPr>
        <p:spPr/>
        <p:txBody>
          <a:bodyPr/>
          <a:lstStyle/>
          <a:p>
            <a:r>
              <a:rPr lang="en-AU"/>
              <a:t>Thank You</a:t>
            </a:r>
          </a:p>
        </p:txBody>
      </p:sp>
      <p:sp>
        <p:nvSpPr>
          <p:cNvPr id="4" name="Text Placeholder 3">
            <a:extLst>
              <a:ext uri="{FF2B5EF4-FFF2-40B4-BE49-F238E27FC236}">
                <a16:creationId xmlns:a16="http://schemas.microsoft.com/office/drawing/2014/main" id="{E2CDDBE6-B49E-DE06-0C02-A9C75F554D05}"/>
              </a:ext>
            </a:extLst>
          </p:cNvPr>
          <p:cNvSpPr>
            <a:spLocks noGrp="1"/>
          </p:cNvSpPr>
          <p:nvPr>
            <p:ph type="body" sz="quarter" idx="18"/>
          </p:nvPr>
        </p:nvSpPr>
        <p:spPr>
          <a:xfrm>
            <a:off x="3270140" y="6424097"/>
            <a:ext cx="5614987" cy="433903"/>
          </a:xfrm>
        </p:spPr>
        <p:txBody>
          <a:bodyPr/>
          <a:lstStyle/>
          <a:p>
            <a:r>
              <a:rPr lang="en-AU"/>
              <a:t>The University of Melbourne (Australian University) PRV12150/CRICOS 00116K</a:t>
            </a:r>
          </a:p>
        </p:txBody>
      </p:sp>
    </p:spTree>
    <p:extLst>
      <p:ext uri="{BB962C8B-B14F-4D97-AF65-F5344CB8AC3E}">
        <p14:creationId xmlns:p14="http://schemas.microsoft.com/office/powerpoint/2010/main" val="204877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a:xfrm>
            <a:off x="753894" y="1177686"/>
            <a:ext cx="9695205" cy="531544"/>
          </a:xfrm>
        </p:spPr>
        <p:txBody>
          <a:bodyPr/>
          <a:lstStyle/>
          <a:p>
            <a:r>
              <a:rPr lang="en-AU"/>
              <a:t>Essential Enrolment Information</a:t>
            </a:r>
          </a:p>
        </p:txBody>
      </p:sp>
      <p:pic>
        <p:nvPicPr>
          <p:cNvPr id="11" name="object 10">
            <a:extLst>
              <a:ext uri="{FF2B5EF4-FFF2-40B4-BE49-F238E27FC236}">
                <a16:creationId xmlns:a16="http://schemas.microsoft.com/office/drawing/2014/main" id="{DF85472F-3C5E-F1BE-5512-AD9AA7CEDBDC}"/>
              </a:ext>
            </a:extLst>
          </p:cNvPr>
          <p:cNvPicPr/>
          <p:nvPr/>
        </p:nvPicPr>
        <p:blipFill>
          <a:blip r:embed="rId2" cstate="print"/>
          <a:stretch>
            <a:fillRect/>
          </a:stretch>
        </p:blipFill>
        <p:spPr>
          <a:xfrm>
            <a:off x="6240016" y="2132857"/>
            <a:ext cx="5951984" cy="4725143"/>
          </a:xfrm>
          <a:prstGeom prst="rect">
            <a:avLst/>
          </a:prstGeom>
        </p:spPr>
      </p:pic>
      <p:sp>
        <p:nvSpPr>
          <p:cNvPr id="14" name="object 9">
            <a:extLst>
              <a:ext uri="{FF2B5EF4-FFF2-40B4-BE49-F238E27FC236}">
                <a16:creationId xmlns:a16="http://schemas.microsoft.com/office/drawing/2014/main" id="{0A69F095-DB47-CC85-827E-40800B6E3A51}"/>
              </a:ext>
            </a:extLst>
          </p:cNvPr>
          <p:cNvSpPr/>
          <p:nvPr/>
        </p:nvSpPr>
        <p:spPr>
          <a:xfrm>
            <a:off x="781050" y="5343525"/>
            <a:ext cx="285750" cy="9525"/>
          </a:xfrm>
          <a:custGeom>
            <a:avLst/>
            <a:gdLst/>
            <a:ahLst/>
            <a:cxnLst/>
            <a:rect l="l" t="t" r="r" b="b"/>
            <a:pathLst>
              <a:path w="285750" h="9525">
                <a:moveTo>
                  <a:pt x="285750" y="0"/>
                </a:moveTo>
                <a:lnTo>
                  <a:pt x="0" y="0"/>
                </a:lnTo>
                <a:lnTo>
                  <a:pt x="0" y="9525"/>
                </a:lnTo>
                <a:lnTo>
                  <a:pt x="285750" y="9525"/>
                </a:lnTo>
                <a:lnTo>
                  <a:pt x="285750" y="0"/>
                </a:lnTo>
                <a:close/>
              </a:path>
            </a:pathLst>
          </a:custGeom>
          <a:solidFill>
            <a:srgbClr val="094183"/>
          </a:solidFill>
        </p:spPr>
        <p:txBody>
          <a:bodyPr wrap="square" lIns="0" tIns="0" rIns="0" bIns="0" rtlCol="0"/>
          <a:lstStyle/>
          <a:p>
            <a:endParaRPr/>
          </a:p>
        </p:txBody>
      </p:sp>
    </p:spTree>
    <p:extLst>
      <p:ext uri="{BB962C8B-B14F-4D97-AF65-F5344CB8AC3E}">
        <p14:creationId xmlns:p14="http://schemas.microsoft.com/office/powerpoint/2010/main" val="202811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a:xfrm>
            <a:off x="864278" y="727477"/>
            <a:ext cx="9695205" cy="531544"/>
          </a:xfrm>
        </p:spPr>
        <p:txBody>
          <a:bodyPr/>
          <a:lstStyle/>
          <a:p>
            <a:r>
              <a:rPr lang="en-AU" dirty="0"/>
              <a:t>Information covered</a:t>
            </a:r>
          </a:p>
        </p:txBody>
      </p:sp>
      <p:sp>
        <p:nvSpPr>
          <p:cNvPr id="11" name="object 3">
            <a:extLst>
              <a:ext uri="{FF2B5EF4-FFF2-40B4-BE49-F238E27FC236}">
                <a16:creationId xmlns:a16="http://schemas.microsoft.com/office/drawing/2014/main" id="{A4826703-9D75-D1C9-EDCE-C2F3C93D6424}"/>
              </a:ext>
            </a:extLst>
          </p:cNvPr>
          <p:cNvSpPr txBox="1"/>
          <p:nvPr/>
        </p:nvSpPr>
        <p:spPr>
          <a:xfrm>
            <a:off x="864278" y="1369260"/>
            <a:ext cx="8479790" cy="4657044"/>
          </a:xfrm>
          <a:prstGeom prst="rect">
            <a:avLst/>
          </a:prstGeom>
        </p:spPr>
        <p:txBody>
          <a:bodyPr vert="horz" wrap="square" lIns="0" tIns="146685" rIns="0" bIns="0" rtlCol="0">
            <a:spAutoFit/>
          </a:bodyPr>
          <a:lstStyle/>
          <a:p>
            <a:pPr marL="183515" indent="-180975">
              <a:lnSpc>
                <a:spcPct val="100000"/>
              </a:lnSpc>
              <a:spcBef>
                <a:spcPts val="1055"/>
              </a:spcBef>
              <a:buSzPct val="96363"/>
              <a:buChar char="•"/>
              <a:tabLst>
                <a:tab pos="183515" algn="l"/>
              </a:tabLst>
            </a:pPr>
            <a:r>
              <a:rPr sz="2750" dirty="0">
                <a:latin typeface="Calibri"/>
                <a:cs typeface="Calibri"/>
              </a:rPr>
              <a:t>Key</a:t>
            </a:r>
            <a:r>
              <a:rPr sz="2750" spc="35" dirty="0">
                <a:latin typeface="Calibri"/>
                <a:cs typeface="Calibri"/>
              </a:rPr>
              <a:t> </a:t>
            </a:r>
            <a:r>
              <a:rPr sz="2750" dirty="0">
                <a:latin typeface="Calibri"/>
                <a:cs typeface="Calibri"/>
              </a:rPr>
              <a:t>websites</a:t>
            </a:r>
            <a:r>
              <a:rPr sz="2750" spc="125" dirty="0">
                <a:latin typeface="Calibri"/>
                <a:cs typeface="Calibri"/>
              </a:rPr>
              <a:t> </a:t>
            </a:r>
            <a:r>
              <a:rPr sz="2750" dirty="0">
                <a:latin typeface="Calibri"/>
                <a:cs typeface="Calibri"/>
              </a:rPr>
              <a:t>and resources:</a:t>
            </a:r>
            <a:r>
              <a:rPr sz="2750" spc="145" dirty="0">
                <a:latin typeface="Calibri"/>
                <a:cs typeface="Calibri"/>
              </a:rPr>
              <a:t> </a:t>
            </a:r>
            <a:r>
              <a:rPr sz="2750" spc="-10" dirty="0" err="1">
                <a:latin typeface="Calibri"/>
                <a:cs typeface="Calibri"/>
              </a:rPr>
              <a:t>my.unimelb</a:t>
            </a:r>
            <a:r>
              <a:rPr sz="2750" spc="-10" dirty="0">
                <a:latin typeface="Calibri"/>
                <a:cs typeface="Calibri"/>
              </a:rPr>
              <a:t>,</a:t>
            </a:r>
            <a:r>
              <a:rPr sz="2750" spc="145" dirty="0">
                <a:latin typeface="Calibri"/>
                <a:cs typeface="Calibri"/>
              </a:rPr>
              <a:t> </a:t>
            </a:r>
            <a:r>
              <a:rPr sz="2750" dirty="0">
                <a:latin typeface="Calibri"/>
                <a:cs typeface="Calibri"/>
              </a:rPr>
              <a:t>Handbook,</a:t>
            </a:r>
            <a:r>
              <a:rPr sz="2750" spc="15" dirty="0">
                <a:latin typeface="Calibri"/>
                <a:cs typeface="Calibri"/>
              </a:rPr>
              <a:t> </a:t>
            </a:r>
            <a:r>
              <a:rPr sz="2750" spc="-25" dirty="0">
                <a:latin typeface="Calibri"/>
                <a:cs typeface="Calibri"/>
              </a:rPr>
              <a:t>LMS</a:t>
            </a:r>
            <a:endParaRPr sz="2750" dirty="0">
              <a:latin typeface="Calibri"/>
              <a:cs typeface="Calibri"/>
            </a:endParaRPr>
          </a:p>
          <a:p>
            <a:pPr marL="183515" indent="-180975">
              <a:lnSpc>
                <a:spcPct val="100000"/>
              </a:lnSpc>
              <a:spcBef>
                <a:spcPts val="1055"/>
              </a:spcBef>
              <a:buSzPct val="96363"/>
              <a:buChar char="•"/>
              <a:tabLst>
                <a:tab pos="183515" algn="l"/>
              </a:tabLst>
            </a:pPr>
            <a:r>
              <a:rPr lang="en-AU" sz="2750" dirty="0">
                <a:latin typeface="Calibri"/>
                <a:cs typeface="Calibri"/>
              </a:rPr>
              <a:t>Services at </a:t>
            </a:r>
            <a:r>
              <a:rPr sz="2750" dirty="0">
                <a:latin typeface="Calibri"/>
                <a:cs typeface="Calibri"/>
              </a:rPr>
              <a:t>Stop</a:t>
            </a:r>
            <a:r>
              <a:rPr sz="2750" spc="40" dirty="0">
                <a:latin typeface="Calibri"/>
                <a:cs typeface="Calibri"/>
              </a:rPr>
              <a:t> </a:t>
            </a:r>
            <a:r>
              <a:rPr sz="2750" dirty="0">
                <a:latin typeface="Calibri"/>
                <a:cs typeface="Calibri"/>
              </a:rPr>
              <a:t>1</a:t>
            </a:r>
            <a:r>
              <a:rPr sz="2750" spc="95" dirty="0">
                <a:latin typeface="Calibri"/>
                <a:cs typeface="Calibri"/>
              </a:rPr>
              <a:t> </a:t>
            </a:r>
            <a:endParaRPr sz="2750" dirty="0">
              <a:latin typeface="Calibri"/>
              <a:cs typeface="Calibri"/>
            </a:endParaRPr>
          </a:p>
          <a:p>
            <a:pPr marL="183515" indent="-180975">
              <a:lnSpc>
                <a:spcPct val="100000"/>
              </a:lnSpc>
              <a:spcBef>
                <a:spcPts val="1060"/>
              </a:spcBef>
              <a:buSzPct val="96363"/>
              <a:buChar char="•"/>
              <a:tabLst>
                <a:tab pos="183515" algn="l"/>
              </a:tabLst>
            </a:pPr>
            <a:r>
              <a:rPr sz="2750" dirty="0">
                <a:latin typeface="Calibri"/>
                <a:cs typeface="Calibri"/>
              </a:rPr>
              <a:t>Course</a:t>
            </a:r>
            <a:r>
              <a:rPr sz="2750" spc="110" dirty="0">
                <a:latin typeface="Calibri"/>
                <a:cs typeface="Calibri"/>
              </a:rPr>
              <a:t> </a:t>
            </a:r>
            <a:r>
              <a:rPr sz="2750" spc="-10" dirty="0">
                <a:latin typeface="Calibri"/>
                <a:cs typeface="Calibri"/>
              </a:rPr>
              <a:t>Advice</a:t>
            </a:r>
            <a:endParaRPr sz="2750" dirty="0">
              <a:latin typeface="Calibri"/>
              <a:cs typeface="Calibri"/>
            </a:endParaRPr>
          </a:p>
          <a:p>
            <a:pPr marL="183515" indent="-180975">
              <a:lnSpc>
                <a:spcPct val="100000"/>
              </a:lnSpc>
              <a:spcBef>
                <a:spcPts val="1055"/>
              </a:spcBef>
              <a:buSzPct val="96363"/>
              <a:buChar char="•"/>
              <a:tabLst>
                <a:tab pos="183515" algn="l"/>
              </a:tabLst>
            </a:pPr>
            <a:r>
              <a:rPr sz="2750" dirty="0">
                <a:latin typeface="Calibri"/>
                <a:cs typeface="Calibri"/>
              </a:rPr>
              <a:t>Building</a:t>
            </a:r>
            <a:r>
              <a:rPr sz="2750" spc="110" dirty="0">
                <a:latin typeface="Calibri"/>
                <a:cs typeface="Calibri"/>
              </a:rPr>
              <a:t> </a:t>
            </a:r>
            <a:r>
              <a:rPr sz="2750" spc="-10" dirty="0">
                <a:latin typeface="Calibri"/>
                <a:cs typeface="Calibri"/>
              </a:rPr>
              <a:t>Access</a:t>
            </a:r>
            <a:endParaRPr sz="2750" dirty="0">
              <a:latin typeface="Calibri"/>
              <a:cs typeface="Calibri"/>
            </a:endParaRPr>
          </a:p>
          <a:p>
            <a:pPr>
              <a:lnSpc>
                <a:spcPct val="100000"/>
              </a:lnSpc>
              <a:spcBef>
                <a:spcPts val="2130"/>
              </a:spcBef>
            </a:pPr>
            <a:endParaRPr sz="2750" dirty="0">
              <a:latin typeface="Calibri"/>
              <a:cs typeface="Calibri"/>
            </a:endParaRPr>
          </a:p>
          <a:p>
            <a:pPr marL="12700"/>
            <a:r>
              <a:rPr sz="2750" dirty="0">
                <a:latin typeface="Calibri"/>
                <a:cs typeface="Calibri"/>
              </a:rPr>
              <a:t>Note:</a:t>
            </a:r>
            <a:r>
              <a:rPr sz="2750" spc="15" dirty="0">
                <a:latin typeface="Calibri"/>
                <a:cs typeface="Calibri"/>
              </a:rPr>
              <a:t> </a:t>
            </a:r>
            <a:r>
              <a:rPr sz="2750" dirty="0">
                <a:latin typeface="Calibri"/>
                <a:cs typeface="Calibri"/>
              </a:rPr>
              <a:t>The</a:t>
            </a:r>
            <a:r>
              <a:rPr sz="2750" spc="55" dirty="0">
                <a:latin typeface="Calibri"/>
                <a:cs typeface="Calibri"/>
              </a:rPr>
              <a:t> </a:t>
            </a:r>
            <a:r>
              <a:rPr sz="2750" dirty="0">
                <a:latin typeface="Calibri"/>
                <a:cs typeface="Calibri"/>
              </a:rPr>
              <a:t>slides</a:t>
            </a:r>
            <a:r>
              <a:rPr sz="2750" spc="185" dirty="0">
                <a:latin typeface="Calibri"/>
                <a:cs typeface="Calibri"/>
              </a:rPr>
              <a:t> </a:t>
            </a:r>
            <a:r>
              <a:rPr sz="2750" dirty="0">
                <a:latin typeface="Calibri"/>
                <a:cs typeface="Calibri"/>
              </a:rPr>
              <a:t>will</a:t>
            </a:r>
            <a:r>
              <a:rPr sz="2750" spc="45" dirty="0">
                <a:latin typeface="Calibri"/>
                <a:cs typeface="Calibri"/>
              </a:rPr>
              <a:t> </a:t>
            </a:r>
            <a:r>
              <a:rPr sz="2750" dirty="0">
                <a:latin typeface="Calibri"/>
                <a:cs typeface="Calibri"/>
              </a:rPr>
              <a:t>be</a:t>
            </a:r>
            <a:r>
              <a:rPr sz="2750" spc="50" dirty="0">
                <a:latin typeface="Calibri"/>
                <a:cs typeface="Calibri"/>
              </a:rPr>
              <a:t> </a:t>
            </a:r>
            <a:r>
              <a:rPr sz="2750" dirty="0">
                <a:latin typeface="Calibri"/>
                <a:cs typeface="Calibri"/>
              </a:rPr>
              <a:t>made</a:t>
            </a:r>
            <a:r>
              <a:rPr sz="2750" spc="-20" dirty="0">
                <a:latin typeface="Calibri"/>
                <a:cs typeface="Calibri"/>
              </a:rPr>
              <a:t> </a:t>
            </a:r>
            <a:r>
              <a:rPr sz="2750" spc="-10" dirty="0">
                <a:latin typeface="Calibri"/>
                <a:cs typeface="Calibri"/>
              </a:rPr>
              <a:t>available</a:t>
            </a:r>
            <a:r>
              <a:rPr lang="en-AU" sz="2750" spc="-10" dirty="0">
                <a:latin typeface="Calibri"/>
                <a:cs typeface="Calibri"/>
              </a:rPr>
              <a:t> on current student intranet </a:t>
            </a:r>
            <a:r>
              <a:rPr lang="en-AU" sz="2800" u="sng" spc="-10" dirty="0">
                <a:uFill>
                  <a:solidFill>
                    <a:srgbClr val="000000"/>
                  </a:solidFill>
                </a:uFill>
                <a:latin typeface="Calibri"/>
                <a:cs typeface="Calibri"/>
                <a:hlinkClick r:id="rId2">
                  <a:extLst>
                    <a:ext uri="{A12FA001-AC4F-418D-AE19-62706E023703}">
                      <ahyp:hlinkClr xmlns:ahyp="http://schemas.microsoft.com/office/drawing/2018/hyperlinkcolor" val="tx"/>
                    </a:ext>
                  </a:extLst>
                </a:hlinkClick>
              </a:rPr>
              <a:t>http://psychologicalsciences.unimelb.edu.au/study/</a:t>
            </a:r>
            <a:endParaRPr lang="en-AU" sz="2800" u="sng" spc="-10" dirty="0">
              <a:uFill>
                <a:solidFill>
                  <a:srgbClr val="000000"/>
                </a:solidFill>
              </a:uFill>
              <a:latin typeface="Calibri"/>
              <a:ea typeface="Calibri"/>
              <a:cs typeface="Calibri"/>
              <a:hlinkClick r:id="rId2">
                <a:extLst>
                  <a:ext uri="{A12FA001-AC4F-418D-AE19-62706E023703}">
                    <ahyp:hlinkClr xmlns:ahyp="http://schemas.microsoft.com/office/drawing/2018/hyperlinkcolor" val="tx"/>
                  </a:ext>
                </a:extLst>
              </a:hlinkClick>
            </a:endParaRPr>
          </a:p>
          <a:p>
            <a:pPr marL="12700">
              <a:lnSpc>
                <a:spcPct val="100000"/>
              </a:lnSpc>
            </a:pPr>
            <a:endParaRPr sz="2750" dirty="0">
              <a:latin typeface="Calibri"/>
              <a:cs typeface="Calibri"/>
            </a:endParaRPr>
          </a:p>
        </p:txBody>
      </p:sp>
    </p:spTree>
    <p:extLst>
      <p:ext uri="{BB962C8B-B14F-4D97-AF65-F5344CB8AC3E}">
        <p14:creationId xmlns:p14="http://schemas.microsoft.com/office/powerpoint/2010/main" val="192543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ADA33-EADE-CEB3-5F34-3EB1F4A1CC63}"/>
              </a:ext>
            </a:extLst>
          </p:cNvPr>
          <p:cNvSpPr>
            <a:spLocks noGrp="1"/>
          </p:cNvSpPr>
          <p:nvPr>
            <p:ph type="title"/>
          </p:nvPr>
        </p:nvSpPr>
        <p:spPr>
          <a:xfrm>
            <a:off x="839416" y="548680"/>
            <a:ext cx="9695205" cy="531544"/>
          </a:xfrm>
        </p:spPr>
        <p:txBody>
          <a:bodyPr/>
          <a:lstStyle/>
          <a:p>
            <a:r>
              <a:rPr lang="en-AU"/>
              <a:t>Key Websites &amp; Resources – </a:t>
            </a:r>
            <a:r>
              <a:rPr lang="en-AU" err="1"/>
              <a:t>my.unimelb</a:t>
            </a:r>
            <a:endParaRPr lang="en-AU"/>
          </a:p>
        </p:txBody>
      </p:sp>
      <p:sp>
        <p:nvSpPr>
          <p:cNvPr id="14" name="object 4">
            <a:extLst>
              <a:ext uri="{FF2B5EF4-FFF2-40B4-BE49-F238E27FC236}">
                <a16:creationId xmlns:a16="http://schemas.microsoft.com/office/drawing/2014/main" id="{16695EDD-AD9D-7BE1-719B-EDB7745A4D29}"/>
              </a:ext>
            </a:extLst>
          </p:cNvPr>
          <p:cNvSpPr txBox="1">
            <a:spLocks/>
          </p:cNvSpPr>
          <p:nvPr/>
        </p:nvSpPr>
        <p:spPr>
          <a:xfrm>
            <a:off x="881266" y="1490484"/>
            <a:ext cx="5106422" cy="2432076"/>
          </a:xfrm>
          <a:prstGeom prst="rect">
            <a:avLst/>
          </a:prstGeom>
        </p:spPr>
        <p:txBody>
          <a:bodyPr vert="horz" wrap="square" lIns="0" tIns="15875" rIns="0" bIns="0" rtlCol="0" anchor="t">
            <a:spAutoFit/>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pPr marL="12700">
              <a:lnSpc>
                <a:spcPct val="100000"/>
              </a:lnSpc>
              <a:spcBef>
                <a:spcPts val="125"/>
              </a:spcBef>
            </a:pPr>
            <a:r>
              <a:rPr lang="en-AU" sz="1600" spc="-10" err="1">
                <a:solidFill>
                  <a:schemeClr val="tx1"/>
                </a:solidFill>
                <a:cs typeface="Arial"/>
              </a:rPr>
              <a:t>My.unimelb</a:t>
            </a:r>
            <a:r>
              <a:rPr lang="en-AU" sz="1600" spc="-45">
                <a:solidFill>
                  <a:schemeClr val="tx1"/>
                </a:solidFill>
                <a:cs typeface="Arial"/>
              </a:rPr>
              <a:t> </a:t>
            </a:r>
            <a:r>
              <a:rPr lang="en-AU" sz="1600" spc="-10">
                <a:solidFill>
                  <a:schemeClr val="tx1"/>
                </a:solidFill>
                <a:cs typeface="Arial"/>
              </a:rPr>
              <a:t>student</a:t>
            </a:r>
          </a:p>
          <a:p>
            <a:pPr marL="12700">
              <a:lnSpc>
                <a:spcPct val="100000"/>
              </a:lnSpc>
              <a:spcBef>
                <a:spcPts val="5"/>
              </a:spcBef>
            </a:pPr>
            <a:r>
              <a:rPr lang="en-AU" sz="1600">
                <a:solidFill>
                  <a:schemeClr val="tx1"/>
                </a:solidFill>
                <a:cs typeface="Arial"/>
              </a:rPr>
              <a:t>portal:</a:t>
            </a:r>
            <a:r>
              <a:rPr lang="en-AU" sz="1600" spc="-60">
                <a:solidFill>
                  <a:schemeClr val="tx1"/>
                </a:solidFill>
                <a:cs typeface="Arial"/>
              </a:rPr>
              <a:t> </a:t>
            </a:r>
            <a:r>
              <a:rPr lang="en-AU" sz="1600" b="0" u="sng" spc="-10">
                <a:solidFill>
                  <a:schemeClr val="tx1"/>
                </a:solidFill>
                <a:uFill>
                  <a:solidFill>
                    <a:srgbClr val="000000"/>
                  </a:solidFill>
                </a:uFill>
                <a:latin typeface="Calibri"/>
                <a:cs typeface="Calibri"/>
                <a:hlinkClick r:id="rId2">
                  <a:extLst>
                    <a:ext uri="{A12FA001-AC4F-418D-AE19-62706E023703}">
                      <ahyp:hlinkClr xmlns:ahyp="http://schemas.microsoft.com/office/drawing/2018/hyperlinkcolor" val="tx"/>
                    </a:ext>
                  </a:extLst>
                </a:hlinkClick>
              </a:rPr>
              <a:t>https://my.unimelb.edu.au/ </a:t>
            </a:r>
            <a:endParaRPr lang="en-AU" sz="1600" b="0" u="sng" spc="-10">
              <a:solidFill>
                <a:schemeClr val="tx1"/>
              </a:solidFill>
              <a:uFill>
                <a:solidFill>
                  <a:srgbClr val="000000"/>
                </a:solidFill>
              </a:uFill>
              <a:latin typeface="Calibri"/>
              <a:ea typeface="Calibri"/>
              <a:cs typeface="Calibri"/>
              <a:hlinkClick r:id="rId2">
                <a:extLst>
                  <a:ext uri="{A12FA001-AC4F-418D-AE19-62706E023703}">
                    <ahyp:hlinkClr xmlns:ahyp="http://schemas.microsoft.com/office/drawing/2018/hyperlinkcolor" val="tx"/>
                  </a:ext>
                </a:extLst>
              </a:hlinkClick>
            </a:endParaRPr>
          </a:p>
          <a:p>
            <a:pPr marL="355600" marR="118110" indent="-343535">
              <a:lnSpc>
                <a:spcPct val="100000"/>
              </a:lnSpc>
              <a:spcBef>
                <a:spcPts val="530"/>
              </a:spcBef>
              <a:buFont typeface="Arial"/>
              <a:buChar char="•"/>
              <a:tabLst>
                <a:tab pos="355600" algn="l"/>
              </a:tabLst>
            </a:pPr>
            <a:r>
              <a:rPr lang="en-AU" sz="1600" b="0">
                <a:solidFill>
                  <a:schemeClr val="tx1"/>
                </a:solidFill>
                <a:latin typeface="Calibri"/>
                <a:cs typeface="Calibri"/>
              </a:rPr>
              <a:t>View</a:t>
            </a:r>
            <a:r>
              <a:rPr lang="en-AU" sz="1600" b="0" spc="10">
                <a:solidFill>
                  <a:schemeClr val="tx1"/>
                </a:solidFill>
                <a:latin typeface="Calibri"/>
                <a:cs typeface="Calibri"/>
              </a:rPr>
              <a:t> </a:t>
            </a:r>
            <a:r>
              <a:rPr lang="en-AU" sz="1600" b="0">
                <a:solidFill>
                  <a:schemeClr val="tx1"/>
                </a:solidFill>
                <a:latin typeface="Calibri"/>
                <a:cs typeface="Calibri"/>
              </a:rPr>
              <a:t>your</a:t>
            </a:r>
            <a:r>
              <a:rPr lang="en-AU" sz="1600" b="0" spc="-60">
                <a:solidFill>
                  <a:schemeClr val="tx1"/>
                </a:solidFill>
                <a:latin typeface="Calibri"/>
                <a:cs typeface="Calibri"/>
              </a:rPr>
              <a:t> </a:t>
            </a:r>
            <a:r>
              <a:rPr lang="en-AU" sz="1600" b="0">
                <a:solidFill>
                  <a:schemeClr val="tx1"/>
                </a:solidFill>
                <a:latin typeface="Calibri"/>
                <a:cs typeface="Calibri"/>
              </a:rPr>
              <a:t>study</a:t>
            </a:r>
            <a:r>
              <a:rPr lang="en-AU" sz="1600" b="0" spc="-110">
                <a:solidFill>
                  <a:schemeClr val="tx1"/>
                </a:solidFill>
                <a:latin typeface="Calibri"/>
                <a:cs typeface="Calibri"/>
              </a:rPr>
              <a:t> </a:t>
            </a:r>
            <a:r>
              <a:rPr lang="en-AU" sz="1600" b="0">
                <a:solidFill>
                  <a:schemeClr val="tx1"/>
                </a:solidFill>
                <a:latin typeface="Calibri"/>
                <a:cs typeface="Calibri"/>
              </a:rPr>
              <a:t>plan,</a:t>
            </a:r>
            <a:r>
              <a:rPr lang="en-AU" sz="1600" b="0" spc="-85">
                <a:solidFill>
                  <a:schemeClr val="tx1"/>
                </a:solidFill>
                <a:latin typeface="Calibri"/>
                <a:cs typeface="Calibri"/>
              </a:rPr>
              <a:t> </a:t>
            </a:r>
            <a:r>
              <a:rPr lang="en-AU" sz="1600" b="0">
                <a:solidFill>
                  <a:schemeClr val="tx1"/>
                </a:solidFill>
                <a:latin typeface="Calibri"/>
                <a:cs typeface="Calibri"/>
              </a:rPr>
              <a:t>enrol</a:t>
            </a:r>
            <a:r>
              <a:rPr lang="en-AU" sz="1600" b="0" spc="25">
                <a:solidFill>
                  <a:schemeClr val="tx1"/>
                </a:solidFill>
                <a:latin typeface="Calibri"/>
                <a:cs typeface="Calibri"/>
              </a:rPr>
              <a:t> </a:t>
            </a:r>
            <a:r>
              <a:rPr lang="en-AU" sz="1600" b="0">
                <a:solidFill>
                  <a:schemeClr val="tx1"/>
                </a:solidFill>
                <a:latin typeface="Calibri"/>
                <a:cs typeface="Calibri"/>
              </a:rPr>
              <a:t>and</a:t>
            </a:r>
            <a:r>
              <a:rPr lang="en-AU" sz="1600" b="0" spc="-45">
                <a:solidFill>
                  <a:schemeClr val="tx1"/>
                </a:solidFill>
                <a:latin typeface="Calibri"/>
                <a:cs typeface="Calibri"/>
              </a:rPr>
              <a:t> </a:t>
            </a:r>
            <a:r>
              <a:rPr lang="en-AU" sz="1600" b="0" spc="-10">
                <a:solidFill>
                  <a:schemeClr val="tx1"/>
                </a:solidFill>
                <a:latin typeface="Calibri"/>
                <a:cs typeface="Calibri"/>
              </a:rPr>
              <a:t>withdraw subjects</a:t>
            </a:r>
          </a:p>
          <a:p>
            <a:pPr marL="355600" marR="118110" indent="-343535">
              <a:lnSpc>
                <a:spcPct val="100000"/>
              </a:lnSpc>
              <a:spcBef>
                <a:spcPts val="530"/>
              </a:spcBef>
              <a:buFont typeface="Arial"/>
              <a:buChar char="•"/>
              <a:tabLst>
                <a:tab pos="355600" algn="l"/>
              </a:tabLst>
            </a:pPr>
            <a:r>
              <a:rPr lang="en-AU" sz="1600" b="0">
                <a:solidFill>
                  <a:schemeClr val="tx1"/>
                </a:solidFill>
                <a:latin typeface="Calibri"/>
                <a:cs typeface="Calibri"/>
              </a:rPr>
              <a:t>Access</a:t>
            </a:r>
            <a:r>
              <a:rPr lang="en-AU" sz="1600" b="0" spc="-75">
                <a:solidFill>
                  <a:schemeClr val="tx1"/>
                </a:solidFill>
                <a:latin typeface="Calibri"/>
                <a:cs typeface="Calibri"/>
              </a:rPr>
              <a:t> </a:t>
            </a:r>
            <a:r>
              <a:rPr lang="en-AU" sz="1600" b="0">
                <a:solidFill>
                  <a:schemeClr val="tx1"/>
                </a:solidFill>
                <a:latin typeface="Calibri"/>
                <a:cs typeface="Calibri"/>
              </a:rPr>
              <a:t>your</a:t>
            </a:r>
            <a:r>
              <a:rPr lang="en-AU" sz="1600" b="0" spc="15">
                <a:solidFill>
                  <a:schemeClr val="tx1"/>
                </a:solidFill>
                <a:latin typeface="Calibri"/>
                <a:cs typeface="Calibri"/>
              </a:rPr>
              <a:t> </a:t>
            </a:r>
            <a:r>
              <a:rPr lang="en-AU" sz="1600" b="0" spc="-10">
                <a:solidFill>
                  <a:schemeClr val="tx1"/>
                </a:solidFill>
                <a:latin typeface="Calibri"/>
                <a:cs typeface="Calibri"/>
              </a:rPr>
              <a:t>personal</a:t>
            </a:r>
            <a:r>
              <a:rPr lang="en-AU" sz="1600" b="0" spc="-100">
                <a:solidFill>
                  <a:schemeClr val="tx1"/>
                </a:solidFill>
                <a:latin typeface="Calibri"/>
                <a:cs typeface="Calibri"/>
              </a:rPr>
              <a:t> </a:t>
            </a:r>
            <a:r>
              <a:rPr lang="en-AU" sz="1600" b="0" spc="-10">
                <a:solidFill>
                  <a:schemeClr val="tx1"/>
                </a:solidFill>
                <a:latin typeface="Calibri"/>
                <a:cs typeface="Calibri"/>
              </a:rPr>
              <a:t>details</a:t>
            </a:r>
          </a:p>
          <a:p>
            <a:pPr marL="355600" marR="118110" indent="-343535">
              <a:lnSpc>
                <a:spcPct val="100000"/>
              </a:lnSpc>
              <a:spcBef>
                <a:spcPts val="530"/>
              </a:spcBef>
              <a:buFont typeface="Arial"/>
              <a:buChar char="•"/>
              <a:tabLst>
                <a:tab pos="355600" algn="l"/>
              </a:tabLst>
            </a:pPr>
            <a:r>
              <a:rPr lang="en-AU" sz="1600" b="0">
                <a:solidFill>
                  <a:schemeClr val="tx1"/>
                </a:solidFill>
                <a:latin typeface="Calibri"/>
                <a:cs typeface="Calibri"/>
              </a:rPr>
              <a:t>Access your timetable,</a:t>
            </a:r>
            <a:r>
              <a:rPr lang="en-AU" sz="1600" b="0" spc="-95">
                <a:solidFill>
                  <a:schemeClr val="tx1"/>
                </a:solidFill>
                <a:latin typeface="Calibri"/>
                <a:cs typeface="Calibri"/>
              </a:rPr>
              <a:t> </a:t>
            </a:r>
            <a:r>
              <a:rPr lang="en-AU" sz="1600" b="0">
                <a:solidFill>
                  <a:schemeClr val="tx1"/>
                </a:solidFill>
                <a:latin typeface="Calibri"/>
                <a:cs typeface="Calibri"/>
              </a:rPr>
              <a:t>results, </a:t>
            </a:r>
            <a:r>
              <a:rPr lang="en-AU" sz="1600" b="0" spc="-20">
                <a:solidFill>
                  <a:schemeClr val="tx1"/>
                </a:solidFill>
                <a:latin typeface="Calibri"/>
                <a:cs typeface="Calibri"/>
              </a:rPr>
              <a:t>fees and more under the Student Admin tab</a:t>
            </a:r>
            <a:endParaRPr lang="en-AU" sz="1600" b="0" spc="-10">
              <a:solidFill>
                <a:schemeClr val="tx1"/>
              </a:solidFill>
              <a:latin typeface="Calibri"/>
              <a:ea typeface="Calibri"/>
              <a:cs typeface="Calibri"/>
            </a:endParaRPr>
          </a:p>
          <a:p>
            <a:pPr>
              <a:lnSpc>
                <a:spcPct val="100000"/>
              </a:lnSpc>
              <a:spcBef>
                <a:spcPts val="940"/>
              </a:spcBef>
              <a:buFont typeface="Arial"/>
              <a:buChar char="•"/>
            </a:pPr>
            <a:endParaRPr lang="en-AU" sz="1600" b="0" spc="-20">
              <a:solidFill>
                <a:schemeClr val="tx1"/>
              </a:solidFill>
              <a:latin typeface="Calibri"/>
              <a:ea typeface="Calibri"/>
              <a:cs typeface="Calibri"/>
            </a:endParaRPr>
          </a:p>
        </p:txBody>
      </p:sp>
      <p:pic>
        <p:nvPicPr>
          <p:cNvPr id="4" name="Picture 3">
            <a:extLst>
              <a:ext uri="{FF2B5EF4-FFF2-40B4-BE49-F238E27FC236}">
                <a16:creationId xmlns:a16="http://schemas.microsoft.com/office/drawing/2014/main" id="{588AE35D-C597-3357-FB77-8F7532B51612}"/>
              </a:ext>
            </a:extLst>
          </p:cNvPr>
          <p:cNvPicPr>
            <a:picLocks noChangeAspect="1"/>
          </p:cNvPicPr>
          <p:nvPr/>
        </p:nvPicPr>
        <p:blipFill>
          <a:blip r:embed="rId3"/>
          <a:stretch>
            <a:fillRect/>
          </a:stretch>
        </p:blipFill>
        <p:spPr>
          <a:xfrm>
            <a:off x="8230966" y="2672916"/>
            <a:ext cx="2303655" cy="2088232"/>
          </a:xfrm>
          <a:prstGeom prst="rect">
            <a:avLst/>
          </a:prstGeom>
        </p:spPr>
      </p:pic>
      <p:sp>
        <p:nvSpPr>
          <p:cNvPr id="7" name="TextBox 6">
            <a:extLst>
              <a:ext uri="{FF2B5EF4-FFF2-40B4-BE49-F238E27FC236}">
                <a16:creationId xmlns:a16="http://schemas.microsoft.com/office/drawing/2014/main" id="{1423ADA5-3A87-E2C9-9E07-E5D921DCB115}"/>
              </a:ext>
            </a:extLst>
          </p:cNvPr>
          <p:cNvSpPr txBox="1"/>
          <p:nvPr/>
        </p:nvSpPr>
        <p:spPr>
          <a:xfrm>
            <a:off x="7608168" y="4761148"/>
            <a:ext cx="4487405" cy="553998"/>
          </a:xfrm>
          <a:prstGeom prst="rect">
            <a:avLst/>
          </a:prstGeom>
          <a:noFill/>
        </p:spPr>
        <p:txBody>
          <a:bodyPr wrap="square">
            <a:spAutoFit/>
          </a:bodyPr>
          <a:lstStyle/>
          <a:p>
            <a:r>
              <a:rPr lang="en-AU" sz="1500">
                <a:hlinkClick r:id="rId4"/>
              </a:rPr>
              <a:t>https://students.unimelb.edu.au/your-course/your-personal-details/change-to-personal-details</a:t>
            </a:r>
            <a:r>
              <a:rPr lang="en-AU" sz="1500"/>
              <a:t> </a:t>
            </a:r>
          </a:p>
        </p:txBody>
      </p:sp>
      <p:pic>
        <p:nvPicPr>
          <p:cNvPr id="11" name="Picture 10">
            <a:extLst>
              <a:ext uri="{FF2B5EF4-FFF2-40B4-BE49-F238E27FC236}">
                <a16:creationId xmlns:a16="http://schemas.microsoft.com/office/drawing/2014/main" id="{6990208A-36DA-5065-CF47-873DA7730953}"/>
              </a:ext>
            </a:extLst>
          </p:cNvPr>
          <p:cNvPicPr>
            <a:picLocks noChangeAspect="1"/>
          </p:cNvPicPr>
          <p:nvPr/>
        </p:nvPicPr>
        <p:blipFill>
          <a:blip r:embed="rId5"/>
          <a:stretch>
            <a:fillRect/>
          </a:stretch>
        </p:blipFill>
        <p:spPr>
          <a:xfrm>
            <a:off x="757874" y="3814522"/>
            <a:ext cx="6406322" cy="1486550"/>
          </a:xfrm>
          <a:prstGeom prst="rect">
            <a:avLst/>
          </a:prstGeom>
        </p:spPr>
      </p:pic>
    </p:spTree>
    <p:extLst>
      <p:ext uri="{BB962C8B-B14F-4D97-AF65-F5344CB8AC3E}">
        <p14:creationId xmlns:p14="http://schemas.microsoft.com/office/powerpoint/2010/main" val="128111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E5C247-B767-934B-5F81-1BBCAD7EC6B9}"/>
              </a:ext>
            </a:extLst>
          </p:cNvPr>
          <p:cNvSpPr>
            <a:spLocks noGrp="1"/>
          </p:cNvSpPr>
          <p:nvPr>
            <p:ph type="ftr" sz="quarter" idx="13"/>
          </p:nvPr>
        </p:nvSpPr>
        <p:spPr/>
        <p:txBody>
          <a:bodyPr/>
          <a:lstStyle/>
          <a:p>
            <a:r>
              <a:rPr lang="en-AU"/>
              <a:t>[Insert Identifier] | [Insert Report Title]</a:t>
            </a:r>
          </a:p>
        </p:txBody>
      </p:sp>
      <p:sp>
        <p:nvSpPr>
          <p:cNvPr id="6" name="Slide Number Placeholder 5">
            <a:extLst>
              <a:ext uri="{FF2B5EF4-FFF2-40B4-BE49-F238E27FC236}">
                <a16:creationId xmlns:a16="http://schemas.microsoft.com/office/drawing/2014/main" id="{DC731CDE-F6CA-B487-5389-66D4290AAEC9}"/>
              </a:ext>
            </a:extLst>
          </p:cNvPr>
          <p:cNvSpPr>
            <a:spLocks noGrp="1"/>
          </p:cNvSpPr>
          <p:nvPr>
            <p:ph type="sldNum" sz="quarter" idx="17"/>
          </p:nvPr>
        </p:nvSpPr>
        <p:spPr/>
        <p:txBody>
          <a:bodyPr/>
          <a:lstStyle/>
          <a:p>
            <a:r>
              <a:rPr lang="en-AU"/>
              <a:t>Page [</a:t>
            </a:r>
            <a:fld id="{29D5CE74-914C-4689-99FC-1AEF49CE2B47}" type="slidenum">
              <a:rPr smtClean="0"/>
              <a:pPr/>
              <a:t>5</a:t>
            </a:fld>
            <a:r>
              <a:t>]</a:t>
            </a:r>
            <a:endParaRPr lang="en-AU"/>
          </a:p>
        </p:txBody>
      </p:sp>
      <p:sp>
        <p:nvSpPr>
          <p:cNvPr id="7" name="Title 6">
            <a:extLst>
              <a:ext uri="{FF2B5EF4-FFF2-40B4-BE49-F238E27FC236}">
                <a16:creationId xmlns:a16="http://schemas.microsoft.com/office/drawing/2014/main" id="{252ED811-F10B-0DCC-8B9D-DCB123BF9FC5}"/>
              </a:ext>
            </a:extLst>
          </p:cNvPr>
          <p:cNvSpPr>
            <a:spLocks noGrp="1"/>
          </p:cNvSpPr>
          <p:nvPr>
            <p:ph type="title"/>
          </p:nvPr>
        </p:nvSpPr>
        <p:spPr/>
        <p:txBody>
          <a:bodyPr/>
          <a:lstStyle/>
          <a:p>
            <a:r>
              <a:rPr lang="en-AU"/>
              <a:t>Key Websites &amp; Resources Handbook</a:t>
            </a:r>
          </a:p>
        </p:txBody>
      </p:sp>
      <p:sp>
        <p:nvSpPr>
          <p:cNvPr id="9" name="TextBox 8">
            <a:extLst>
              <a:ext uri="{FF2B5EF4-FFF2-40B4-BE49-F238E27FC236}">
                <a16:creationId xmlns:a16="http://schemas.microsoft.com/office/drawing/2014/main" id="{5FA5B121-E520-612D-3DCD-4512AD47AE04}"/>
              </a:ext>
            </a:extLst>
          </p:cNvPr>
          <p:cNvSpPr txBox="1"/>
          <p:nvPr/>
        </p:nvSpPr>
        <p:spPr>
          <a:xfrm>
            <a:off x="839416" y="1556792"/>
            <a:ext cx="3384376" cy="2180084"/>
          </a:xfrm>
          <a:prstGeom prst="rect">
            <a:avLst/>
          </a:prstGeom>
          <a:noFill/>
        </p:spPr>
        <p:txBody>
          <a:bodyPr wrap="square" rtlCol="0">
            <a:spAutoFit/>
          </a:bodyPr>
          <a:lstStyle/>
          <a:p>
            <a:pPr marL="12700">
              <a:lnSpc>
                <a:spcPct val="100000"/>
              </a:lnSpc>
              <a:spcBef>
                <a:spcPts val="5"/>
              </a:spcBef>
            </a:pPr>
            <a:r>
              <a:rPr lang="en-AU" sz="1700" b="1">
                <a:solidFill>
                  <a:schemeClr val="tx1"/>
                </a:solidFill>
                <a:latin typeface="Calibri" panose="020F0502020204030204" pitchFamily="34" charset="0"/>
                <a:cs typeface="Calibri" panose="020F0502020204030204" pitchFamily="34" charset="0"/>
              </a:rPr>
              <a:t>Handbook:</a:t>
            </a:r>
            <a:r>
              <a:rPr lang="en-AU" sz="1700" b="1" spc="-25">
                <a:solidFill>
                  <a:schemeClr val="tx1"/>
                </a:solidFill>
                <a:latin typeface="Calibri" panose="020F0502020204030204" pitchFamily="34" charset="0"/>
                <a:cs typeface="Calibri" panose="020F0502020204030204" pitchFamily="34" charset="0"/>
              </a:rPr>
              <a:t> </a:t>
            </a:r>
          </a:p>
          <a:p>
            <a:pPr marL="355600" indent="-342900">
              <a:spcBef>
                <a:spcPts val="530"/>
              </a:spcBef>
              <a:buFont typeface="Arial"/>
              <a:buChar char="•"/>
              <a:tabLst>
                <a:tab pos="355600" algn="l"/>
              </a:tabLst>
            </a:pPr>
            <a:r>
              <a:rPr lang="en-AU" sz="1700" b="0">
                <a:solidFill>
                  <a:schemeClr val="tx1"/>
                </a:solidFill>
                <a:latin typeface="Calibri" panose="020F0502020204030204" pitchFamily="34" charset="0"/>
                <a:cs typeface="Calibri" panose="020F0502020204030204" pitchFamily="34" charset="0"/>
              </a:rPr>
              <a:t>Course</a:t>
            </a:r>
            <a:r>
              <a:rPr lang="en-AU" sz="1700" b="0" spc="-85">
                <a:solidFill>
                  <a:schemeClr val="tx1"/>
                </a:solidFill>
                <a:latin typeface="Calibri" panose="020F0502020204030204" pitchFamily="34" charset="0"/>
                <a:cs typeface="Calibri" panose="020F0502020204030204" pitchFamily="34" charset="0"/>
              </a:rPr>
              <a:t> </a:t>
            </a:r>
            <a:r>
              <a:rPr lang="en-AU" sz="1700" b="0" spc="-10">
                <a:solidFill>
                  <a:schemeClr val="tx1"/>
                </a:solidFill>
                <a:latin typeface="Calibri" panose="020F0502020204030204" pitchFamily="34" charset="0"/>
                <a:cs typeface="Calibri" panose="020F0502020204030204" pitchFamily="34" charset="0"/>
              </a:rPr>
              <a:t>structure</a:t>
            </a:r>
          </a:p>
          <a:p>
            <a:pPr marL="355600" indent="-342900">
              <a:spcBef>
                <a:spcPts val="530"/>
              </a:spcBef>
              <a:buFont typeface="Arial"/>
              <a:buChar char="•"/>
              <a:tabLst>
                <a:tab pos="355600" algn="l"/>
              </a:tabLst>
            </a:pPr>
            <a:r>
              <a:rPr lang="en-AU" sz="1700" b="0">
                <a:solidFill>
                  <a:schemeClr val="tx1"/>
                </a:solidFill>
                <a:latin typeface="Calibri" panose="020F0502020204030204" pitchFamily="34" charset="0"/>
                <a:cs typeface="Calibri" panose="020F0502020204030204" pitchFamily="34" charset="0"/>
              </a:rPr>
              <a:t>Key</a:t>
            </a:r>
            <a:r>
              <a:rPr lang="en-AU" sz="1700" b="0" spc="-40">
                <a:solidFill>
                  <a:schemeClr val="tx1"/>
                </a:solidFill>
                <a:latin typeface="Calibri" panose="020F0502020204030204" pitchFamily="34" charset="0"/>
                <a:cs typeface="Calibri" panose="020F0502020204030204" pitchFamily="34" charset="0"/>
              </a:rPr>
              <a:t> </a:t>
            </a:r>
            <a:r>
              <a:rPr lang="en-AU" sz="1700" b="0" spc="-10">
                <a:solidFill>
                  <a:schemeClr val="tx1"/>
                </a:solidFill>
                <a:latin typeface="Calibri" panose="020F0502020204030204" pitchFamily="34" charset="0"/>
                <a:cs typeface="Calibri" panose="020F0502020204030204" pitchFamily="34" charset="0"/>
              </a:rPr>
              <a:t>enrolment</a:t>
            </a:r>
            <a:r>
              <a:rPr lang="en-AU" sz="1700" b="0" spc="-100">
                <a:solidFill>
                  <a:schemeClr val="tx1"/>
                </a:solidFill>
                <a:latin typeface="Calibri" panose="020F0502020204030204" pitchFamily="34" charset="0"/>
                <a:cs typeface="Calibri" panose="020F0502020204030204" pitchFamily="34" charset="0"/>
              </a:rPr>
              <a:t> </a:t>
            </a:r>
            <a:r>
              <a:rPr lang="en-AU" sz="1700" b="0">
                <a:solidFill>
                  <a:schemeClr val="tx1"/>
                </a:solidFill>
                <a:latin typeface="Calibri" panose="020F0502020204030204" pitchFamily="34" charset="0"/>
                <a:cs typeface="Calibri" panose="020F0502020204030204" pitchFamily="34" charset="0"/>
              </a:rPr>
              <a:t>dates</a:t>
            </a:r>
            <a:r>
              <a:rPr lang="en-AU" sz="1700" b="0" spc="-65">
                <a:solidFill>
                  <a:schemeClr val="tx1"/>
                </a:solidFill>
                <a:latin typeface="Calibri" panose="020F0502020204030204" pitchFamily="34" charset="0"/>
                <a:cs typeface="Calibri" panose="020F0502020204030204" pitchFamily="34" charset="0"/>
              </a:rPr>
              <a:t> </a:t>
            </a:r>
            <a:r>
              <a:rPr lang="en-AU" sz="1700" b="0">
                <a:solidFill>
                  <a:schemeClr val="tx1"/>
                </a:solidFill>
                <a:latin typeface="Calibri" panose="020F0502020204030204" pitchFamily="34" charset="0"/>
                <a:cs typeface="Calibri" panose="020F0502020204030204" pitchFamily="34" charset="0"/>
              </a:rPr>
              <a:t>(e.g.,</a:t>
            </a:r>
            <a:r>
              <a:rPr lang="en-AU" sz="1700" b="0" spc="-5">
                <a:solidFill>
                  <a:schemeClr val="tx1"/>
                </a:solidFill>
                <a:latin typeface="Calibri" panose="020F0502020204030204" pitchFamily="34" charset="0"/>
                <a:cs typeface="Calibri" panose="020F0502020204030204" pitchFamily="34" charset="0"/>
              </a:rPr>
              <a:t> </a:t>
            </a:r>
            <a:r>
              <a:rPr lang="en-AU" sz="1700" b="0">
                <a:solidFill>
                  <a:schemeClr val="tx1"/>
                </a:solidFill>
                <a:latin typeface="Calibri" panose="020F0502020204030204" pitchFamily="34" charset="0"/>
                <a:cs typeface="Calibri" panose="020F0502020204030204" pitchFamily="34" charset="0"/>
              </a:rPr>
              <a:t>Census</a:t>
            </a:r>
            <a:r>
              <a:rPr lang="en-AU" sz="1700" b="0" spc="-65">
                <a:solidFill>
                  <a:schemeClr val="tx1"/>
                </a:solidFill>
                <a:latin typeface="Calibri" panose="020F0502020204030204" pitchFamily="34" charset="0"/>
                <a:cs typeface="Calibri" panose="020F0502020204030204" pitchFamily="34" charset="0"/>
              </a:rPr>
              <a:t> </a:t>
            </a:r>
            <a:r>
              <a:rPr lang="en-AU" sz="1700" b="0" spc="-10">
                <a:solidFill>
                  <a:schemeClr val="tx1"/>
                </a:solidFill>
                <a:latin typeface="Calibri" panose="020F0502020204030204" pitchFamily="34" charset="0"/>
                <a:cs typeface="Calibri" panose="020F0502020204030204" pitchFamily="34" charset="0"/>
              </a:rPr>
              <a:t>date)</a:t>
            </a:r>
            <a:endParaRPr lang="en-AU" sz="1700" b="0" spc="-10">
              <a:solidFill>
                <a:schemeClr val="tx1"/>
              </a:solidFill>
              <a:latin typeface="Calibri" panose="020F0502020204030204" pitchFamily="34" charset="0"/>
              <a:ea typeface="Calibri"/>
              <a:cs typeface="Calibri" panose="020F0502020204030204" pitchFamily="34" charset="0"/>
            </a:endParaRPr>
          </a:p>
          <a:p>
            <a:pPr marL="355600" indent="-342900">
              <a:lnSpc>
                <a:spcPct val="100000"/>
              </a:lnSpc>
              <a:spcBef>
                <a:spcPts val="450"/>
              </a:spcBef>
              <a:buFont typeface="Arial"/>
              <a:buChar char="•"/>
              <a:tabLst>
                <a:tab pos="355600" algn="l"/>
              </a:tabLst>
            </a:pPr>
            <a:r>
              <a:rPr lang="en-AU" sz="1700" b="0">
                <a:solidFill>
                  <a:schemeClr val="tx1"/>
                </a:solidFill>
                <a:latin typeface="Calibri" panose="020F0502020204030204" pitchFamily="34" charset="0"/>
                <a:cs typeface="Calibri" panose="020F0502020204030204" pitchFamily="34" charset="0"/>
              </a:rPr>
              <a:t>Assessment</a:t>
            </a:r>
            <a:r>
              <a:rPr lang="en-AU" sz="1700" b="0" spc="-50">
                <a:solidFill>
                  <a:schemeClr val="tx1"/>
                </a:solidFill>
                <a:latin typeface="Calibri" panose="020F0502020204030204" pitchFamily="34" charset="0"/>
                <a:cs typeface="Calibri" panose="020F0502020204030204" pitchFamily="34" charset="0"/>
              </a:rPr>
              <a:t> </a:t>
            </a:r>
            <a:r>
              <a:rPr lang="en-AU" sz="1700" b="0" spc="-10">
                <a:solidFill>
                  <a:schemeClr val="tx1"/>
                </a:solidFill>
                <a:latin typeface="Calibri" panose="020F0502020204030204" pitchFamily="34" charset="0"/>
                <a:cs typeface="Calibri" panose="020F0502020204030204" pitchFamily="34" charset="0"/>
              </a:rPr>
              <a:t>information</a:t>
            </a:r>
            <a:endParaRPr lang="en-AU" sz="1700" b="0" spc="-10">
              <a:solidFill>
                <a:schemeClr val="tx1"/>
              </a:solidFill>
              <a:latin typeface="Calibri" panose="020F0502020204030204" pitchFamily="34" charset="0"/>
              <a:ea typeface="Calibri"/>
              <a:cs typeface="Calibri" panose="020F0502020204030204" pitchFamily="34" charset="0"/>
            </a:endParaRPr>
          </a:p>
          <a:p>
            <a:pPr marL="355600" indent="-342900">
              <a:lnSpc>
                <a:spcPct val="100000"/>
              </a:lnSpc>
              <a:spcBef>
                <a:spcPts val="530"/>
              </a:spcBef>
              <a:buFont typeface="Arial"/>
              <a:buChar char="•"/>
              <a:tabLst>
                <a:tab pos="355600" algn="l"/>
              </a:tabLst>
            </a:pPr>
            <a:r>
              <a:rPr lang="en-AU" sz="1700" b="0">
                <a:solidFill>
                  <a:schemeClr val="tx1"/>
                </a:solidFill>
                <a:latin typeface="Calibri" panose="020F0502020204030204" pitchFamily="34" charset="0"/>
                <a:cs typeface="Calibri" panose="020F0502020204030204" pitchFamily="34" charset="0"/>
              </a:rPr>
              <a:t>Subject</a:t>
            </a:r>
            <a:r>
              <a:rPr lang="en-AU" sz="1700" b="0" spc="-30">
                <a:solidFill>
                  <a:schemeClr val="tx1"/>
                </a:solidFill>
                <a:latin typeface="Calibri" panose="020F0502020204030204" pitchFamily="34" charset="0"/>
                <a:cs typeface="Calibri" panose="020F0502020204030204" pitchFamily="34" charset="0"/>
              </a:rPr>
              <a:t> </a:t>
            </a:r>
            <a:r>
              <a:rPr lang="en-AU" sz="1700" b="0" spc="-10">
                <a:solidFill>
                  <a:schemeClr val="tx1"/>
                </a:solidFill>
                <a:latin typeface="Calibri" panose="020F0502020204030204" pitchFamily="34" charset="0"/>
                <a:cs typeface="Calibri" panose="020F0502020204030204" pitchFamily="34" charset="0"/>
              </a:rPr>
              <a:t>coordinator</a:t>
            </a:r>
            <a:r>
              <a:rPr lang="en-AU" sz="1700" b="0" spc="-100">
                <a:solidFill>
                  <a:schemeClr val="tx1"/>
                </a:solidFill>
                <a:latin typeface="Calibri" panose="020F0502020204030204" pitchFamily="34" charset="0"/>
                <a:cs typeface="Calibri" panose="020F0502020204030204" pitchFamily="34" charset="0"/>
              </a:rPr>
              <a:t> </a:t>
            </a:r>
            <a:r>
              <a:rPr lang="en-AU" sz="1700" b="0">
                <a:solidFill>
                  <a:schemeClr val="tx1"/>
                </a:solidFill>
                <a:latin typeface="Calibri" panose="020F0502020204030204" pitchFamily="34" charset="0"/>
                <a:cs typeface="Calibri" panose="020F0502020204030204" pitchFamily="34" charset="0"/>
              </a:rPr>
              <a:t>contact</a:t>
            </a:r>
            <a:r>
              <a:rPr lang="en-AU" sz="1700" b="0" spc="-85">
                <a:solidFill>
                  <a:schemeClr val="tx1"/>
                </a:solidFill>
                <a:latin typeface="Calibri" panose="020F0502020204030204" pitchFamily="34" charset="0"/>
                <a:cs typeface="Calibri" panose="020F0502020204030204" pitchFamily="34" charset="0"/>
              </a:rPr>
              <a:t> </a:t>
            </a:r>
            <a:r>
              <a:rPr lang="en-AU" sz="1700" b="0" spc="-10">
                <a:solidFill>
                  <a:schemeClr val="tx1"/>
                </a:solidFill>
                <a:latin typeface="Calibri" panose="020F0502020204030204" pitchFamily="34" charset="0"/>
                <a:cs typeface="Calibri" panose="020F0502020204030204" pitchFamily="34" charset="0"/>
              </a:rPr>
              <a:t>information</a:t>
            </a:r>
            <a:endParaRPr lang="en-AU" sz="1700" b="0" spc="-10">
              <a:solidFill>
                <a:schemeClr val="tx1"/>
              </a:solidFill>
              <a:latin typeface="Calibri" panose="020F0502020204030204" pitchFamily="34" charset="0"/>
              <a:ea typeface="Calibri"/>
              <a:cs typeface="Calibri" panose="020F0502020204030204" pitchFamily="34" charset="0"/>
            </a:endParaRPr>
          </a:p>
        </p:txBody>
      </p:sp>
      <p:pic>
        <p:nvPicPr>
          <p:cNvPr id="11" name="Picture 10">
            <a:extLst>
              <a:ext uri="{FF2B5EF4-FFF2-40B4-BE49-F238E27FC236}">
                <a16:creationId xmlns:a16="http://schemas.microsoft.com/office/drawing/2014/main" id="{CD3B343D-DC19-14BB-D21A-909FFE42F49B}"/>
              </a:ext>
            </a:extLst>
          </p:cNvPr>
          <p:cNvPicPr>
            <a:picLocks noChangeAspect="1"/>
          </p:cNvPicPr>
          <p:nvPr/>
        </p:nvPicPr>
        <p:blipFill>
          <a:blip r:embed="rId2"/>
          <a:stretch>
            <a:fillRect/>
          </a:stretch>
        </p:blipFill>
        <p:spPr>
          <a:xfrm>
            <a:off x="3664633" y="1586279"/>
            <a:ext cx="1548948" cy="1569880"/>
          </a:xfrm>
          <a:prstGeom prst="rect">
            <a:avLst/>
          </a:prstGeom>
        </p:spPr>
      </p:pic>
      <p:sp>
        <p:nvSpPr>
          <p:cNvPr id="13" name="TextBox 12">
            <a:extLst>
              <a:ext uri="{FF2B5EF4-FFF2-40B4-BE49-F238E27FC236}">
                <a16:creationId xmlns:a16="http://schemas.microsoft.com/office/drawing/2014/main" id="{DFDDBB34-FF96-EDDC-E57B-56A55FDD4F30}"/>
              </a:ext>
            </a:extLst>
          </p:cNvPr>
          <p:cNvSpPr txBox="1"/>
          <p:nvPr/>
        </p:nvSpPr>
        <p:spPr>
          <a:xfrm>
            <a:off x="3222050" y="1337643"/>
            <a:ext cx="2542451" cy="276999"/>
          </a:xfrm>
          <a:prstGeom prst="rect">
            <a:avLst/>
          </a:prstGeom>
          <a:noFill/>
        </p:spPr>
        <p:txBody>
          <a:bodyPr wrap="square">
            <a:spAutoFit/>
          </a:bodyPr>
          <a:lstStyle/>
          <a:p>
            <a:pPr marL="12700">
              <a:lnSpc>
                <a:spcPct val="100000"/>
              </a:lnSpc>
              <a:spcBef>
                <a:spcPts val="5"/>
              </a:spcBef>
            </a:pPr>
            <a:r>
              <a:rPr lang="en-AU" sz="1200" b="0" u="sng" spc="-10">
                <a:solidFill>
                  <a:srgbClr val="FF0000"/>
                </a:solidFill>
                <a:uFill>
                  <a:solidFill>
                    <a:srgbClr val="000000"/>
                  </a:solidFill>
                </a:uFill>
                <a:latin typeface="Calibri"/>
                <a:cs typeface="Calibri"/>
                <a:hlinkClick r:id="rId3">
                  <a:extLst>
                    <a:ext uri="{A12FA001-AC4F-418D-AE19-62706E023703}">
                      <ahyp:hlinkClr xmlns:ahyp="http://schemas.microsoft.com/office/drawing/2018/hyperlinkcolor" val="tx"/>
                    </a:ext>
                  </a:extLst>
                </a:hlinkClick>
              </a:rPr>
              <a:t>https://handbook.unimelb.edu.au</a:t>
            </a:r>
            <a:endParaRPr lang="en-AU" sz="1200" b="0" u="sng" spc="-10">
              <a:solidFill>
                <a:srgbClr val="FF0000"/>
              </a:solidFill>
              <a:uFill>
                <a:solidFill>
                  <a:srgbClr val="000000"/>
                </a:solidFill>
              </a:uFill>
              <a:latin typeface="Calibri"/>
              <a:ea typeface="Calibri"/>
              <a:cs typeface="Calibri"/>
              <a:hlinkClick r:id="rId3">
                <a:extLst>
                  <a:ext uri="{A12FA001-AC4F-418D-AE19-62706E023703}">
                    <ahyp:hlinkClr xmlns:ahyp="http://schemas.microsoft.com/office/drawing/2018/hyperlinkcolor" val="tx"/>
                  </a:ext>
                </a:extLst>
              </a:hlinkClick>
            </a:endParaRPr>
          </a:p>
        </p:txBody>
      </p:sp>
      <p:pic>
        <p:nvPicPr>
          <p:cNvPr id="15" name="Picture 14">
            <a:extLst>
              <a:ext uri="{FF2B5EF4-FFF2-40B4-BE49-F238E27FC236}">
                <a16:creationId xmlns:a16="http://schemas.microsoft.com/office/drawing/2014/main" id="{91C389FB-3F1F-5668-C9C9-A775A15F53C5}"/>
              </a:ext>
            </a:extLst>
          </p:cNvPr>
          <p:cNvPicPr>
            <a:picLocks noChangeAspect="1"/>
          </p:cNvPicPr>
          <p:nvPr/>
        </p:nvPicPr>
        <p:blipFill>
          <a:blip r:embed="rId4"/>
          <a:stretch>
            <a:fillRect/>
          </a:stretch>
        </p:blipFill>
        <p:spPr>
          <a:xfrm>
            <a:off x="586904" y="3929101"/>
            <a:ext cx="4870210" cy="1196439"/>
          </a:xfrm>
          <a:prstGeom prst="rect">
            <a:avLst/>
          </a:prstGeom>
        </p:spPr>
      </p:pic>
      <p:pic>
        <p:nvPicPr>
          <p:cNvPr id="4" name="Picture 3">
            <a:extLst>
              <a:ext uri="{FF2B5EF4-FFF2-40B4-BE49-F238E27FC236}">
                <a16:creationId xmlns:a16="http://schemas.microsoft.com/office/drawing/2014/main" id="{9088DA20-68BF-D3EB-4AAC-AB881DFF1534}"/>
              </a:ext>
            </a:extLst>
          </p:cNvPr>
          <p:cNvPicPr>
            <a:picLocks noChangeAspect="1"/>
          </p:cNvPicPr>
          <p:nvPr/>
        </p:nvPicPr>
        <p:blipFill>
          <a:blip r:embed="rId5"/>
          <a:stretch>
            <a:fillRect/>
          </a:stretch>
        </p:blipFill>
        <p:spPr>
          <a:xfrm>
            <a:off x="5457114" y="1894721"/>
            <a:ext cx="6530787" cy="3230819"/>
          </a:xfrm>
          <a:prstGeom prst="rect">
            <a:avLst/>
          </a:prstGeom>
        </p:spPr>
      </p:pic>
    </p:spTree>
    <p:extLst>
      <p:ext uri="{BB962C8B-B14F-4D97-AF65-F5344CB8AC3E}">
        <p14:creationId xmlns:p14="http://schemas.microsoft.com/office/powerpoint/2010/main" val="118680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CE43F7-7260-40C8-A1FA-C8B52879273F}"/>
              </a:ext>
            </a:extLst>
          </p:cNvPr>
          <p:cNvSpPr>
            <a:spLocks noGrp="1"/>
          </p:cNvSpPr>
          <p:nvPr>
            <p:ph type="ftr" sz="quarter" idx="13"/>
          </p:nvPr>
        </p:nvSpPr>
        <p:spPr/>
        <p:txBody>
          <a:bodyPr/>
          <a:lstStyle/>
          <a:p>
            <a:r>
              <a:rPr lang="en-AU"/>
              <a:t>[Insert Identifier] | [Insert Report Title]</a:t>
            </a:r>
          </a:p>
        </p:txBody>
      </p:sp>
      <p:sp>
        <p:nvSpPr>
          <p:cNvPr id="6" name="Slide Number Placeholder 5">
            <a:extLst>
              <a:ext uri="{FF2B5EF4-FFF2-40B4-BE49-F238E27FC236}">
                <a16:creationId xmlns:a16="http://schemas.microsoft.com/office/drawing/2014/main" id="{56136854-70F3-9770-204B-394ABCBAD2CE}"/>
              </a:ext>
            </a:extLst>
          </p:cNvPr>
          <p:cNvSpPr>
            <a:spLocks noGrp="1"/>
          </p:cNvSpPr>
          <p:nvPr>
            <p:ph type="sldNum" sz="quarter" idx="17"/>
          </p:nvPr>
        </p:nvSpPr>
        <p:spPr/>
        <p:txBody>
          <a:bodyPr/>
          <a:lstStyle/>
          <a:p>
            <a:r>
              <a:rPr lang="en-AU"/>
              <a:t>Page [</a:t>
            </a:r>
            <a:fld id="{29D5CE74-914C-4689-99FC-1AEF49CE2B47}" type="slidenum">
              <a:rPr smtClean="0"/>
              <a:pPr/>
              <a:t>6</a:t>
            </a:fld>
            <a:r>
              <a:t>]</a:t>
            </a:r>
            <a:endParaRPr lang="en-AU"/>
          </a:p>
        </p:txBody>
      </p:sp>
      <p:sp>
        <p:nvSpPr>
          <p:cNvPr id="7" name="Title 6">
            <a:extLst>
              <a:ext uri="{FF2B5EF4-FFF2-40B4-BE49-F238E27FC236}">
                <a16:creationId xmlns:a16="http://schemas.microsoft.com/office/drawing/2014/main" id="{B9B40B4C-7B04-A882-786A-376C6E2054E8}"/>
              </a:ext>
            </a:extLst>
          </p:cNvPr>
          <p:cNvSpPr>
            <a:spLocks noGrp="1"/>
          </p:cNvSpPr>
          <p:nvPr>
            <p:ph type="title"/>
          </p:nvPr>
        </p:nvSpPr>
        <p:spPr/>
        <p:txBody>
          <a:bodyPr/>
          <a:lstStyle/>
          <a:p>
            <a:r>
              <a:rPr lang="en-AU"/>
              <a:t>Key Websites &amp; Resources cont’d</a:t>
            </a:r>
          </a:p>
        </p:txBody>
      </p:sp>
      <p:sp>
        <p:nvSpPr>
          <p:cNvPr id="9" name="TextBox 8">
            <a:extLst>
              <a:ext uri="{FF2B5EF4-FFF2-40B4-BE49-F238E27FC236}">
                <a16:creationId xmlns:a16="http://schemas.microsoft.com/office/drawing/2014/main" id="{4171693F-7E93-EC74-99E9-4FF8838FC196}"/>
              </a:ext>
            </a:extLst>
          </p:cNvPr>
          <p:cNvSpPr txBox="1"/>
          <p:nvPr/>
        </p:nvSpPr>
        <p:spPr>
          <a:xfrm>
            <a:off x="810417" y="1398542"/>
            <a:ext cx="4824536" cy="1762021"/>
          </a:xfrm>
          <a:prstGeom prst="rect">
            <a:avLst/>
          </a:prstGeom>
          <a:noFill/>
        </p:spPr>
        <p:txBody>
          <a:bodyPr wrap="square" rtlCol="0">
            <a:spAutoFit/>
          </a:bodyPr>
          <a:lstStyle/>
          <a:p>
            <a:pPr marL="12700">
              <a:lnSpc>
                <a:spcPct val="100000"/>
              </a:lnSpc>
              <a:spcBef>
                <a:spcPts val="5"/>
              </a:spcBef>
            </a:pPr>
            <a:r>
              <a:rPr lang="en-AU" sz="1600" b="1">
                <a:solidFill>
                  <a:schemeClr val="tx1"/>
                </a:solidFill>
                <a:cs typeface="Arial"/>
              </a:rPr>
              <a:t>MSPS</a:t>
            </a:r>
            <a:r>
              <a:rPr lang="en-AU" sz="1600" b="1" spc="-35">
                <a:solidFill>
                  <a:schemeClr val="tx1"/>
                </a:solidFill>
                <a:cs typeface="Arial"/>
              </a:rPr>
              <a:t> current </a:t>
            </a:r>
            <a:r>
              <a:rPr lang="en-AU" sz="1600" b="1">
                <a:solidFill>
                  <a:schemeClr val="tx1"/>
                </a:solidFill>
                <a:cs typeface="Arial"/>
              </a:rPr>
              <a:t>student </a:t>
            </a:r>
            <a:r>
              <a:rPr lang="en-AU" sz="1600" b="1" spc="-100">
                <a:solidFill>
                  <a:schemeClr val="tx1"/>
                </a:solidFill>
                <a:cs typeface="Arial"/>
              </a:rPr>
              <a:t> </a:t>
            </a:r>
            <a:r>
              <a:rPr lang="en-AU" sz="1600" b="1" spc="-10">
                <a:solidFill>
                  <a:schemeClr val="tx1"/>
                </a:solidFill>
                <a:cs typeface="Arial"/>
              </a:rPr>
              <a:t>website</a:t>
            </a:r>
          </a:p>
          <a:p>
            <a:pPr marL="12700">
              <a:lnSpc>
                <a:spcPct val="100000"/>
              </a:lnSpc>
              <a:spcBef>
                <a:spcPts val="5"/>
              </a:spcBef>
            </a:pPr>
            <a:r>
              <a:rPr lang="en-AU" sz="1600" b="1" spc="-10">
                <a:cs typeface="Arial"/>
              </a:rPr>
              <a:t>(Melbourne School of Psychological </a:t>
            </a:r>
          </a:p>
          <a:p>
            <a:pPr marL="12700">
              <a:lnSpc>
                <a:spcPct val="100000"/>
              </a:lnSpc>
              <a:spcBef>
                <a:spcPts val="5"/>
              </a:spcBef>
            </a:pPr>
            <a:r>
              <a:rPr lang="en-AU" sz="1600" b="1" spc="-10">
                <a:cs typeface="Arial"/>
              </a:rPr>
              <a:t>Sciences)</a:t>
            </a:r>
            <a:endParaRPr lang="en-AU" sz="1600" b="1" spc="-10">
              <a:solidFill>
                <a:schemeClr val="tx1"/>
              </a:solidFill>
              <a:cs typeface="Arial"/>
            </a:endParaRPr>
          </a:p>
          <a:p>
            <a:pPr marL="354965" indent="-342265">
              <a:lnSpc>
                <a:spcPct val="100000"/>
              </a:lnSpc>
              <a:spcBef>
                <a:spcPts val="530"/>
              </a:spcBef>
              <a:buFont typeface="Arial"/>
              <a:buChar char="•"/>
              <a:tabLst>
                <a:tab pos="354965" algn="l"/>
              </a:tabLst>
            </a:pPr>
            <a:r>
              <a:rPr lang="en-AU" sz="1600" b="0">
                <a:solidFill>
                  <a:schemeClr val="tx1"/>
                </a:solidFill>
                <a:latin typeface="Calibri"/>
                <a:cs typeface="Calibri"/>
              </a:rPr>
              <a:t>Student manuals</a:t>
            </a:r>
            <a:endParaRPr lang="en-AU" sz="1600" b="0" spc="-10">
              <a:solidFill>
                <a:schemeClr val="tx1"/>
              </a:solidFill>
              <a:latin typeface="Calibri"/>
              <a:ea typeface="Calibri"/>
              <a:cs typeface="Calibri"/>
            </a:endParaRPr>
          </a:p>
          <a:p>
            <a:pPr marL="354965" indent="-342265">
              <a:lnSpc>
                <a:spcPct val="100000"/>
              </a:lnSpc>
              <a:spcBef>
                <a:spcPts val="450"/>
              </a:spcBef>
              <a:buFont typeface="Arial"/>
              <a:buChar char="•"/>
              <a:tabLst>
                <a:tab pos="354965" algn="l"/>
              </a:tabLst>
            </a:pPr>
            <a:r>
              <a:rPr lang="en-AU" sz="1600" b="0">
                <a:solidFill>
                  <a:schemeClr val="tx1"/>
                </a:solidFill>
                <a:latin typeface="Calibri"/>
                <a:cs typeface="Calibri"/>
              </a:rPr>
              <a:t>Student</a:t>
            </a:r>
            <a:r>
              <a:rPr lang="en-AU" sz="1600" b="0" spc="-55">
                <a:solidFill>
                  <a:schemeClr val="tx1"/>
                </a:solidFill>
                <a:latin typeface="Calibri"/>
                <a:cs typeface="Calibri"/>
              </a:rPr>
              <a:t> </a:t>
            </a:r>
            <a:r>
              <a:rPr lang="en-AU" sz="1600" b="0">
                <a:solidFill>
                  <a:schemeClr val="tx1"/>
                </a:solidFill>
                <a:latin typeface="Calibri"/>
                <a:cs typeface="Calibri"/>
              </a:rPr>
              <a:t>forms</a:t>
            </a:r>
            <a:r>
              <a:rPr lang="en-AU" sz="1600" b="0" spc="-15">
                <a:solidFill>
                  <a:schemeClr val="tx1"/>
                </a:solidFill>
                <a:latin typeface="Calibri"/>
                <a:cs typeface="Calibri"/>
              </a:rPr>
              <a:t> </a:t>
            </a:r>
            <a:r>
              <a:rPr lang="en-AU" sz="1600" b="0">
                <a:solidFill>
                  <a:schemeClr val="tx1"/>
                </a:solidFill>
                <a:latin typeface="Calibri"/>
                <a:cs typeface="Calibri"/>
              </a:rPr>
              <a:t>(e.g.,</a:t>
            </a:r>
            <a:r>
              <a:rPr lang="en-AU" sz="1600" spc="-100">
                <a:latin typeface="Calibri"/>
                <a:cs typeface="Calibri"/>
              </a:rPr>
              <a:t> booking rooms</a:t>
            </a:r>
            <a:r>
              <a:rPr lang="en-AU" sz="1600" b="0" spc="-10">
                <a:solidFill>
                  <a:schemeClr val="tx1"/>
                </a:solidFill>
                <a:latin typeface="Calibri"/>
                <a:cs typeface="Calibri"/>
              </a:rPr>
              <a:t>)</a:t>
            </a:r>
            <a:endParaRPr lang="en-AU" sz="1600" b="0" spc="-10">
              <a:solidFill>
                <a:schemeClr val="tx1"/>
              </a:solidFill>
              <a:latin typeface="Calibri"/>
              <a:ea typeface="Calibri"/>
              <a:cs typeface="Calibri"/>
            </a:endParaRPr>
          </a:p>
          <a:p>
            <a:pPr marL="354965" indent="-342265">
              <a:lnSpc>
                <a:spcPct val="100000"/>
              </a:lnSpc>
              <a:spcBef>
                <a:spcPts val="530"/>
              </a:spcBef>
              <a:buFont typeface="Arial"/>
              <a:buChar char="•"/>
              <a:tabLst>
                <a:tab pos="354965" algn="l"/>
              </a:tabLst>
            </a:pPr>
            <a:r>
              <a:rPr lang="en-AU" sz="1600" b="0" spc="-10">
                <a:solidFill>
                  <a:schemeClr val="tx1"/>
                </a:solidFill>
                <a:latin typeface="Calibri"/>
                <a:cs typeface="Calibri"/>
              </a:rPr>
              <a:t>Administrative</a:t>
            </a:r>
            <a:r>
              <a:rPr lang="en-AU" sz="1600" b="0" spc="-45">
                <a:solidFill>
                  <a:schemeClr val="tx1"/>
                </a:solidFill>
                <a:latin typeface="Calibri"/>
                <a:cs typeface="Calibri"/>
              </a:rPr>
              <a:t> </a:t>
            </a:r>
            <a:r>
              <a:rPr lang="en-AU" sz="1600" b="0" spc="-10">
                <a:solidFill>
                  <a:schemeClr val="tx1"/>
                </a:solidFill>
                <a:latin typeface="Calibri"/>
                <a:cs typeface="Calibri"/>
              </a:rPr>
              <a:t>procedures</a:t>
            </a:r>
            <a:endParaRPr lang="en-AU" sz="1600" b="0" spc="-10">
              <a:solidFill>
                <a:schemeClr val="tx1"/>
              </a:solidFill>
              <a:latin typeface="Calibri"/>
              <a:ea typeface="Calibri"/>
              <a:cs typeface="Calibri"/>
            </a:endParaRPr>
          </a:p>
        </p:txBody>
      </p:sp>
      <p:pic>
        <p:nvPicPr>
          <p:cNvPr id="11" name="Picture 10">
            <a:extLst>
              <a:ext uri="{FF2B5EF4-FFF2-40B4-BE49-F238E27FC236}">
                <a16:creationId xmlns:a16="http://schemas.microsoft.com/office/drawing/2014/main" id="{DFB20650-F9D1-A666-B9C8-5527253A0342}"/>
              </a:ext>
            </a:extLst>
          </p:cNvPr>
          <p:cNvPicPr>
            <a:picLocks noChangeAspect="1"/>
          </p:cNvPicPr>
          <p:nvPr/>
        </p:nvPicPr>
        <p:blipFill>
          <a:blip r:embed="rId2"/>
          <a:stretch>
            <a:fillRect/>
          </a:stretch>
        </p:blipFill>
        <p:spPr>
          <a:xfrm>
            <a:off x="911424" y="3304551"/>
            <a:ext cx="1936526" cy="1890261"/>
          </a:xfrm>
          <a:prstGeom prst="rect">
            <a:avLst/>
          </a:prstGeom>
        </p:spPr>
      </p:pic>
      <p:sp>
        <p:nvSpPr>
          <p:cNvPr id="13" name="TextBox 12">
            <a:extLst>
              <a:ext uri="{FF2B5EF4-FFF2-40B4-BE49-F238E27FC236}">
                <a16:creationId xmlns:a16="http://schemas.microsoft.com/office/drawing/2014/main" id="{653295F2-0D42-163A-A558-0FB8AC2ADC4E}"/>
              </a:ext>
            </a:extLst>
          </p:cNvPr>
          <p:cNvSpPr txBox="1"/>
          <p:nvPr/>
        </p:nvSpPr>
        <p:spPr>
          <a:xfrm>
            <a:off x="843723" y="5167070"/>
            <a:ext cx="4532197" cy="338554"/>
          </a:xfrm>
          <a:prstGeom prst="rect">
            <a:avLst/>
          </a:prstGeom>
          <a:noFill/>
        </p:spPr>
        <p:txBody>
          <a:bodyPr wrap="square">
            <a:spAutoFit/>
          </a:bodyPr>
          <a:lstStyle/>
          <a:p>
            <a:pPr marL="12700">
              <a:lnSpc>
                <a:spcPct val="100000"/>
              </a:lnSpc>
              <a:spcBef>
                <a:spcPts val="525"/>
              </a:spcBef>
            </a:pPr>
            <a:r>
              <a:rPr lang="en-AU" sz="1600" b="0" u="sng" spc="-10" dirty="0">
                <a:solidFill>
                  <a:schemeClr val="tx1"/>
                </a:solidFill>
                <a:uFill>
                  <a:solidFill>
                    <a:srgbClr val="000000"/>
                  </a:solidFill>
                </a:uFill>
                <a:latin typeface="Calibri"/>
                <a:cs typeface="Calibri"/>
                <a:hlinkClick r:id="rId3">
                  <a:extLst>
                    <a:ext uri="{A12FA001-AC4F-418D-AE19-62706E023703}">
                      <ahyp:hlinkClr xmlns:ahyp="http://schemas.microsoft.com/office/drawing/2018/hyperlinkcolor" val="tx"/>
                    </a:ext>
                  </a:extLst>
                </a:hlinkClick>
              </a:rPr>
              <a:t>http://psychologicalsciences.unimelb.edu.au/study/</a:t>
            </a:r>
            <a:endParaRPr lang="en-AU" sz="1600" b="0" u="sng" spc="-10" dirty="0">
              <a:solidFill>
                <a:schemeClr val="tx1"/>
              </a:solidFill>
              <a:uFill>
                <a:solidFill>
                  <a:srgbClr val="000000"/>
                </a:solidFill>
              </a:uFill>
              <a:latin typeface="Calibri"/>
              <a:ea typeface="Calibri"/>
              <a:cs typeface="Calibri"/>
              <a:hlinkClick r:id="rId3">
                <a:extLst>
                  <a:ext uri="{A12FA001-AC4F-418D-AE19-62706E023703}">
                    <ahyp:hlinkClr xmlns:ahyp="http://schemas.microsoft.com/office/drawing/2018/hyperlinkcolor" val="tx"/>
                  </a:ext>
                </a:extLst>
              </a:hlinkClick>
            </a:endParaRPr>
          </a:p>
        </p:txBody>
      </p:sp>
      <p:pic>
        <p:nvPicPr>
          <p:cNvPr id="15" name="Picture 14">
            <a:extLst>
              <a:ext uri="{FF2B5EF4-FFF2-40B4-BE49-F238E27FC236}">
                <a16:creationId xmlns:a16="http://schemas.microsoft.com/office/drawing/2014/main" id="{15D124B1-53A8-6F61-178E-7430F4AE870A}"/>
              </a:ext>
            </a:extLst>
          </p:cNvPr>
          <p:cNvPicPr>
            <a:picLocks noChangeAspect="1"/>
          </p:cNvPicPr>
          <p:nvPr/>
        </p:nvPicPr>
        <p:blipFill>
          <a:blip r:embed="rId4"/>
          <a:stretch>
            <a:fillRect/>
          </a:stretch>
        </p:blipFill>
        <p:spPr>
          <a:xfrm>
            <a:off x="5193202" y="1556792"/>
            <a:ext cx="6826782" cy="4509384"/>
          </a:xfrm>
          <a:prstGeom prst="rect">
            <a:avLst/>
          </a:prstGeom>
        </p:spPr>
      </p:pic>
      <p:sp>
        <p:nvSpPr>
          <p:cNvPr id="3" name="TextBox 2">
            <a:extLst>
              <a:ext uri="{FF2B5EF4-FFF2-40B4-BE49-F238E27FC236}">
                <a16:creationId xmlns:a16="http://schemas.microsoft.com/office/drawing/2014/main" id="{E36FA6D9-3B08-8ECA-D383-DA83579E505B}"/>
              </a:ext>
            </a:extLst>
          </p:cNvPr>
          <p:cNvSpPr txBox="1"/>
          <p:nvPr/>
        </p:nvSpPr>
        <p:spPr>
          <a:xfrm>
            <a:off x="810417" y="5404574"/>
            <a:ext cx="4114800" cy="369332"/>
          </a:xfrm>
          <a:prstGeom prst="rect">
            <a:avLst/>
          </a:prstGeom>
          <a:noFill/>
        </p:spPr>
        <p:txBody>
          <a:bodyPr wrap="square" rtlCol="0">
            <a:spAutoFit/>
          </a:bodyPr>
          <a:lstStyle/>
          <a:p>
            <a:r>
              <a:rPr lang="en-AU" sz="1800" err="1">
                <a:solidFill>
                  <a:srgbClr val="FF0000"/>
                </a:solidFill>
                <a:latin typeface="Calibri" panose="020F0502020204030204" pitchFamily="34" charset="0"/>
                <a:cs typeface="Calibri" panose="020F0502020204030204" pitchFamily="34" charset="0"/>
              </a:rPr>
              <a:t>Unimelb</a:t>
            </a:r>
            <a:r>
              <a:rPr lang="en-AU" sz="1800">
                <a:solidFill>
                  <a:srgbClr val="FF0000"/>
                </a:solidFill>
              </a:rPr>
              <a:t> student login required</a:t>
            </a:r>
          </a:p>
        </p:txBody>
      </p:sp>
    </p:spTree>
    <p:extLst>
      <p:ext uri="{BB962C8B-B14F-4D97-AF65-F5344CB8AC3E}">
        <p14:creationId xmlns:p14="http://schemas.microsoft.com/office/powerpoint/2010/main" val="121985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4027EC-B22D-AD5E-CABA-BDF51929084E}"/>
              </a:ext>
            </a:extLst>
          </p:cNvPr>
          <p:cNvSpPr>
            <a:spLocks noGrp="1"/>
          </p:cNvSpPr>
          <p:nvPr>
            <p:ph type="ftr" sz="quarter" idx="13"/>
          </p:nvPr>
        </p:nvSpPr>
        <p:spPr/>
        <p:txBody>
          <a:bodyPr/>
          <a:lstStyle/>
          <a:p>
            <a:r>
              <a:rPr lang="en-AU"/>
              <a:t>[Insert Identifier] | [Insert Report Title]</a:t>
            </a:r>
          </a:p>
        </p:txBody>
      </p:sp>
      <p:sp>
        <p:nvSpPr>
          <p:cNvPr id="6" name="Slide Number Placeholder 5">
            <a:extLst>
              <a:ext uri="{FF2B5EF4-FFF2-40B4-BE49-F238E27FC236}">
                <a16:creationId xmlns:a16="http://schemas.microsoft.com/office/drawing/2014/main" id="{DB920678-F651-2B5B-B3E2-D46CBB39A73A}"/>
              </a:ext>
            </a:extLst>
          </p:cNvPr>
          <p:cNvSpPr>
            <a:spLocks noGrp="1"/>
          </p:cNvSpPr>
          <p:nvPr>
            <p:ph type="sldNum" sz="quarter" idx="17"/>
          </p:nvPr>
        </p:nvSpPr>
        <p:spPr/>
        <p:txBody>
          <a:bodyPr/>
          <a:lstStyle/>
          <a:p>
            <a:r>
              <a:rPr lang="en-AU"/>
              <a:t>Page [</a:t>
            </a:r>
            <a:fld id="{29D5CE74-914C-4689-99FC-1AEF49CE2B47}" type="slidenum">
              <a:rPr smtClean="0"/>
              <a:pPr/>
              <a:t>7</a:t>
            </a:fld>
            <a:r>
              <a:t>]</a:t>
            </a:r>
            <a:endParaRPr lang="en-AU"/>
          </a:p>
        </p:txBody>
      </p:sp>
      <p:sp>
        <p:nvSpPr>
          <p:cNvPr id="7" name="Title 6">
            <a:extLst>
              <a:ext uri="{FF2B5EF4-FFF2-40B4-BE49-F238E27FC236}">
                <a16:creationId xmlns:a16="http://schemas.microsoft.com/office/drawing/2014/main" id="{22941037-DF5E-600A-94E5-6511D320A622}"/>
              </a:ext>
            </a:extLst>
          </p:cNvPr>
          <p:cNvSpPr>
            <a:spLocks noGrp="1"/>
          </p:cNvSpPr>
          <p:nvPr>
            <p:ph type="title"/>
          </p:nvPr>
        </p:nvSpPr>
        <p:spPr/>
        <p:txBody>
          <a:bodyPr/>
          <a:lstStyle/>
          <a:p>
            <a:r>
              <a:rPr lang="en-AU"/>
              <a:t>Key Websites &amp; Resources - LMS</a:t>
            </a:r>
          </a:p>
        </p:txBody>
      </p:sp>
      <p:sp>
        <p:nvSpPr>
          <p:cNvPr id="8" name="object 5">
            <a:extLst>
              <a:ext uri="{FF2B5EF4-FFF2-40B4-BE49-F238E27FC236}">
                <a16:creationId xmlns:a16="http://schemas.microsoft.com/office/drawing/2014/main" id="{AEC54059-BA9D-87C5-2A95-41074965D150}"/>
              </a:ext>
            </a:extLst>
          </p:cNvPr>
          <p:cNvSpPr txBox="1">
            <a:spLocks/>
          </p:cNvSpPr>
          <p:nvPr/>
        </p:nvSpPr>
        <p:spPr>
          <a:xfrm>
            <a:off x="619790" y="1484784"/>
            <a:ext cx="5446733" cy="2185855"/>
          </a:xfrm>
          <a:prstGeom prst="rect">
            <a:avLst/>
          </a:prstGeom>
        </p:spPr>
        <p:txBody>
          <a:bodyPr vert="horz" wrap="square" lIns="0" tIns="15875" rIns="0" bIns="0" rtlCol="0" anchor="t">
            <a:spAutoFit/>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pPr marL="12700">
              <a:lnSpc>
                <a:spcPct val="100000"/>
              </a:lnSpc>
              <a:spcBef>
                <a:spcPts val="125"/>
              </a:spcBef>
            </a:pPr>
            <a:r>
              <a:rPr lang="en-AU" sz="1600">
                <a:solidFill>
                  <a:schemeClr val="tx1"/>
                </a:solidFill>
                <a:cs typeface="Arial"/>
              </a:rPr>
              <a:t>Learning</a:t>
            </a:r>
            <a:r>
              <a:rPr lang="en-AU" sz="1600" spc="-30">
                <a:solidFill>
                  <a:schemeClr val="tx1"/>
                </a:solidFill>
                <a:cs typeface="Arial"/>
              </a:rPr>
              <a:t> </a:t>
            </a:r>
            <a:r>
              <a:rPr lang="en-AU" sz="1600">
                <a:solidFill>
                  <a:schemeClr val="tx1"/>
                </a:solidFill>
                <a:cs typeface="Arial"/>
              </a:rPr>
              <a:t>Management</a:t>
            </a:r>
            <a:r>
              <a:rPr lang="en-AU" sz="1600" spc="-70">
                <a:solidFill>
                  <a:schemeClr val="tx1"/>
                </a:solidFill>
                <a:cs typeface="Arial"/>
              </a:rPr>
              <a:t> </a:t>
            </a:r>
            <a:r>
              <a:rPr lang="en-AU" sz="1600">
                <a:solidFill>
                  <a:schemeClr val="tx1"/>
                </a:solidFill>
                <a:cs typeface="Arial"/>
              </a:rPr>
              <a:t>System</a:t>
            </a:r>
            <a:r>
              <a:rPr lang="en-AU" sz="1600" spc="-125">
                <a:solidFill>
                  <a:schemeClr val="tx1"/>
                </a:solidFill>
                <a:cs typeface="Arial"/>
              </a:rPr>
              <a:t> </a:t>
            </a:r>
            <a:r>
              <a:rPr lang="en-AU" sz="1600" spc="-10">
                <a:solidFill>
                  <a:schemeClr val="tx1"/>
                </a:solidFill>
                <a:cs typeface="Arial"/>
              </a:rPr>
              <a:t>(Canvas)</a:t>
            </a:r>
          </a:p>
          <a:p>
            <a:pPr marL="354965" indent="-342265">
              <a:lnSpc>
                <a:spcPct val="100000"/>
              </a:lnSpc>
              <a:spcBef>
                <a:spcPts val="530"/>
              </a:spcBef>
              <a:buFont typeface="Arial"/>
              <a:buChar char="•"/>
              <a:tabLst>
                <a:tab pos="354965" algn="l"/>
              </a:tabLst>
            </a:pPr>
            <a:r>
              <a:rPr lang="en-AU" sz="1600" b="0">
                <a:solidFill>
                  <a:schemeClr val="tx1"/>
                </a:solidFill>
                <a:latin typeface="Calibri"/>
                <a:cs typeface="Calibri"/>
              </a:rPr>
              <a:t>Subject</a:t>
            </a:r>
            <a:r>
              <a:rPr lang="en-AU" sz="1600" b="0" spc="20">
                <a:solidFill>
                  <a:schemeClr val="tx1"/>
                </a:solidFill>
                <a:latin typeface="Calibri"/>
                <a:cs typeface="Calibri"/>
              </a:rPr>
              <a:t> </a:t>
            </a:r>
            <a:r>
              <a:rPr lang="en-AU" sz="1600" b="0" spc="-10">
                <a:solidFill>
                  <a:schemeClr val="tx1"/>
                </a:solidFill>
                <a:latin typeface="Calibri"/>
                <a:cs typeface="Calibri"/>
              </a:rPr>
              <a:t>contents</a:t>
            </a:r>
            <a:r>
              <a:rPr lang="en-AU" sz="1600" b="0" spc="-85">
                <a:solidFill>
                  <a:schemeClr val="tx1"/>
                </a:solidFill>
                <a:latin typeface="Calibri"/>
                <a:cs typeface="Calibri"/>
              </a:rPr>
              <a:t> </a:t>
            </a:r>
            <a:r>
              <a:rPr lang="en-AU" sz="1600" b="0">
                <a:solidFill>
                  <a:schemeClr val="tx1"/>
                </a:solidFill>
                <a:latin typeface="Calibri"/>
                <a:cs typeface="Calibri"/>
              </a:rPr>
              <a:t>&amp;</a:t>
            </a:r>
            <a:r>
              <a:rPr lang="en-AU" sz="1600" b="0" spc="-5">
                <a:solidFill>
                  <a:schemeClr val="tx1"/>
                </a:solidFill>
                <a:latin typeface="Calibri"/>
                <a:cs typeface="Calibri"/>
              </a:rPr>
              <a:t> </a:t>
            </a:r>
            <a:r>
              <a:rPr lang="en-AU" sz="1600" b="0" spc="-10">
                <a:solidFill>
                  <a:schemeClr val="tx1"/>
                </a:solidFill>
                <a:latin typeface="Calibri"/>
                <a:cs typeface="Calibri"/>
              </a:rPr>
              <a:t>readings</a:t>
            </a:r>
            <a:endParaRPr lang="en-AU" sz="1600" b="0" spc="-10">
              <a:solidFill>
                <a:schemeClr val="tx1"/>
              </a:solidFill>
              <a:latin typeface="Calibri"/>
              <a:ea typeface="Calibri"/>
              <a:cs typeface="Calibri"/>
            </a:endParaRPr>
          </a:p>
          <a:p>
            <a:pPr marL="354965" indent="-342265">
              <a:lnSpc>
                <a:spcPct val="100000"/>
              </a:lnSpc>
              <a:spcBef>
                <a:spcPts val="450"/>
              </a:spcBef>
              <a:buFont typeface="Arial"/>
              <a:buChar char="•"/>
              <a:tabLst>
                <a:tab pos="354965" algn="l"/>
              </a:tabLst>
            </a:pPr>
            <a:r>
              <a:rPr lang="en-AU" sz="1600" b="0">
                <a:solidFill>
                  <a:schemeClr val="tx1"/>
                </a:solidFill>
                <a:latin typeface="Calibri"/>
                <a:cs typeface="Calibri"/>
              </a:rPr>
              <a:t>Subject</a:t>
            </a:r>
            <a:r>
              <a:rPr lang="en-AU" sz="1600" b="0" spc="-5">
                <a:solidFill>
                  <a:schemeClr val="tx1"/>
                </a:solidFill>
                <a:latin typeface="Calibri"/>
                <a:cs typeface="Calibri"/>
              </a:rPr>
              <a:t> </a:t>
            </a:r>
            <a:r>
              <a:rPr lang="en-AU" sz="1600" b="0">
                <a:solidFill>
                  <a:schemeClr val="tx1"/>
                </a:solidFill>
                <a:latin typeface="Calibri"/>
                <a:cs typeface="Calibri"/>
              </a:rPr>
              <a:t>updates</a:t>
            </a:r>
            <a:r>
              <a:rPr lang="en-AU" sz="1600" b="0" spc="-105">
                <a:solidFill>
                  <a:schemeClr val="tx1"/>
                </a:solidFill>
                <a:latin typeface="Calibri"/>
                <a:cs typeface="Calibri"/>
              </a:rPr>
              <a:t> </a:t>
            </a:r>
            <a:r>
              <a:rPr lang="en-AU" sz="1600" b="0">
                <a:solidFill>
                  <a:schemeClr val="tx1"/>
                </a:solidFill>
                <a:latin typeface="Calibri"/>
                <a:cs typeface="Calibri"/>
              </a:rPr>
              <a:t>from</a:t>
            </a:r>
            <a:r>
              <a:rPr lang="en-AU" sz="1600" b="0" spc="-40">
                <a:solidFill>
                  <a:schemeClr val="tx1"/>
                </a:solidFill>
                <a:latin typeface="Calibri"/>
                <a:cs typeface="Calibri"/>
              </a:rPr>
              <a:t> </a:t>
            </a:r>
            <a:r>
              <a:rPr lang="en-AU" sz="1600" b="0" spc="-10">
                <a:solidFill>
                  <a:schemeClr val="tx1"/>
                </a:solidFill>
                <a:latin typeface="Calibri"/>
                <a:cs typeface="Calibri"/>
              </a:rPr>
              <a:t>subject</a:t>
            </a:r>
            <a:endParaRPr lang="en-AU" sz="1600" b="0" spc="-10">
              <a:solidFill>
                <a:schemeClr val="tx1"/>
              </a:solidFill>
              <a:latin typeface="Calibri"/>
              <a:ea typeface="Calibri"/>
              <a:cs typeface="Calibri"/>
            </a:endParaRPr>
          </a:p>
          <a:p>
            <a:pPr marL="355600">
              <a:lnSpc>
                <a:spcPct val="100000"/>
              </a:lnSpc>
              <a:spcBef>
                <a:spcPts val="5"/>
              </a:spcBef>
            </a:pPr>
            <a:r>
              <a:rPr lang="en-AU" sz="1600" b="0" spc="-10">
                <a:solidFill>
                  <a:schemeClr val="tx1"/>
                </a:solidFill>
                <a:latin typeface="Calibri"/>
                <a:cs typeface="Calibri"/>
              </a:rPr>
              <a:t>coordinators/tutors</a:t>
            </a:r>
            <a:endParaRPr lang="en-AU" sz="1600" b="0" spc="-10">
              <a:solidFill>
                <a:schemeClr val="tx1"/>
              </a:solidFill>
              <a:latin typeface="Calibri"/>
              <a:ea typeface="Calibri"/>
              <a:cs typeface="Calibri"/>
            </a:endParaRPr>
          </a:p>
          <a:p>
            <a:pPr marL="354965" indent="-342265">
              <a:lnSpc>
                <a:spcPct val="100000"/>
              </a:lnSpc>
              <a:spcBef>
                <a:spcPts val="530"/>
              </a:spcBef>
              <a:buFont typeface="Arial"/>
              <a:buChar char="•"/>
              <a:tabLst>
                <a:tab pos="354965" algn="l"/>
              </a:tabLst>
            </a:pPr>
            <a:r>
              <a:rPr lang="en-AU" sz="1600" b="0" spc="-10">
                <a:solidFill>
                  <a:schemeClr val="tx1"/>
                </a:solidFill>
                <a:latin typeface="Calibri"/>
                <a:cs typeface="Calibri"/>
              </a:rPr>
              <a:t>S</a:t>
            </a:r>
            <a:r>
              <a:rPr lang="en-AU" sz="1600" b="0">
                <a:solidFill>
                  <a:schemeClr val="tx1"/>
                </a:solidFill>
                <a:latin typeface="Calibri"/>
                <a:cs typeface="Calibri"/>
              </a:rPr>
              <a:t>ubmit</a:t>
            </a:r>
            <a:r>
              <a:rPr lang="en-AU" sz="1600" b="0" spc="-80">
                <a:solidFill>
                  <a:schemeClr val="tx1"/>
                </a:solidFill>
                <a:latin typeface="Calibri"/>
                <a:cs typeface="Calibri"/>
              </a:rPr>
              <a:t> </a:t>
            </a:r>
            <a:r>
              <a:rPr lang="en-AU" sz="1600" b="0" spc="-10">
                <a:solidFill>
                  <a:schemeClr val="tx1"/>
                </a:solidFill>
                <a:latin typeface="Calibri"/>
                <a:cs typeface="Calibri"/>
              </a:rPr>
              <a:t>assignments</a:t>
            </a:r>
            <a:endParaRPr lang="en-AU" sz="1600" b="0" spc="-10">
              <a:solidFill>
                <a:schemeClr val="tx1"/>
              </a:solidFill>
              <a:latin typeface="Calibri"/>
              <a:ea typeface="Calibri"/>
              <a:cs typeface="Calibri"/>
            </a:endParaRPr>
          </a:p>
          <a:p>
            <a:pPr>
              <a:lnSpc>
                <a:spcPct val="100000"/>
              </a:lnSpc>
              <a:spcBef>
                <a:spcPts val="940"/>
              </a:spcBef>
              <a:buFont typeface="Arial"/>
              <a:buChar char="•"/>
            </a:pPr>
            <a:endParaRPr lang="en-AU" sz="1600" b="0" spc="-10">
              <a:solidFill>
                <a:schemeClr val="tx1"/>
              </a:solidFill>
              <a:latin typeface="Calibri"/>
              <a:ea typeface="Calibri"/>
              <a:cs typeface="Calibri"/>
            </a:endParaRPr>
          </a:p>
        </p:txBody>
      </p:sp>
      <p:pic>
        <p:nvPicPr>
          <p:cNvPr id="4" name="Picture 3">
            <a:extLst>
              <a:ext uri="{FF2B5EF4-FFF2-40B4-BE49-F238E27FC236}">
                <a16:creationId xmlns:a16="http://schemas.microsoft.com/office/drawing/2014/main" id="{F8705AB6-4FA1-D302-70B7-B8D421FE88C3}"/>
              </a:ext>
            </a:extLst>
          </p:cNvPr>
          <p:cNvPicPr>
            <a:picLocks noChangeAspect="1"/>
          </p:cNvPicPr>
          <p:nvPr/>
        </p:nvPicPr>
        <p:blipFill>
          <a:blip r:embed="rId2"/>
          <a:stretch>
            <a:fillRect/>
          </a:stretch>
        </p:blipFill>
        <p:spPr>
          <a:xfrm>
            <a:off x="1415480" y="3308683"/>
            <a:ext cx="2160240" cy="2064533"/>
          </a:xfrm>
          <a:prstGeom prst="rect">
            <a:avLst/>
          </a:prstGeom>
        </p:spPr>
      </p:pic>
      <p:sp>
        <p:nvSpPr>
          <p:cNvPr id="9" name="TextBox 8">
            <a:extLst>
              <a:ext uri="{FF2B5EF4-FFF2-40B4-BE49-F238E27FC236}">
                <a16:creationId xmlns:a16="http://schemas.microsoft.com/office/drawing/2014/main" id="{71B5227D-7261-41DF-B9B8-E7508E8E31CE}"/>
              </a:ext>
            </a:extLst>
          </p:cNvPr>
          <p:cNvSpPr txBox="1"/>
          <p:nvPr/>
        </p:nvSpPr>
        <p:spPr>
          <a:xfrm>
            <a:off x="647941" y="5357823"/>
            <a:ext cx="3695317" cy="461665"/>
          </a:xfrm>
          <a:prstGeom prst="rect">
            <a:avLst/>
          </a:prstGeom>
          <a:noFill/>
        </p:spPr>
        <p:txBody>
          <a:bodyPr wrap="square">
            <a:spAutoFit/>
          </a:bodyPr>
          <a:lstStyle/>
          <a:p>
            <a:pPr marL="12700">
              <a:lnSpc>
                <a:spcPct val="100000"/>
              </a:lnSpc>
              <a:spcBef>
                <a:spcPts val="5"/>
              </a:spcBef>
            </a:pPr>
            <a:r>
              <a:rPr lang="en-AU" sz="2400" b="0" u="sng" spc="-10">
                <a:solidFill>
                  <a:schemeClr val="tx1"/>
                </a:solidFill>
                <a:uFill>
                  <a:solidFill>
                    <a:srgbClr val="000000"/>
                  </a:solidFill>
                </a:uFill>
                <a:latin typeface="Calibri"/>
                <a:cs typeface="Calibri"/>
                <a:hlinkClick r:id="rId3">
                  <a:extLst>
                    <a:ext uri="{A12FA001-AC4F-418D-AE19-62706E023703}">
                      <ahyp:hlinkClr xmlns:ahyp="http://schemas.microsoft.com/office/drawing/2018/hyperlinkcolor" val="tx"/>
                    </a:ext>
                  </a:extLst>
                </a:hlinkClick>
              </a:rPr>
              <a:t>https://lms.unimelb.edu.au/</a:t>
            </a:r>
            <a:endParaRPr lang="en-AU" sz="2400" b="0" u="sng" spc="-10">
              <a:solidFill>
                <a:schemeClr val="tx1"/>
              </a:solidFill>
              <a:uFill>
                <a:solidFill>
                  <a:srgbClr val="000000"/>
                </a:solidFill>
              </a:uFill>
              <a:latin typeface="Calibri"/>
              <a:ea typeface="Calibri"/>
              <a:cs typeface="Calibri"/>
              <a:hlinkClick r:id="rId3">
                <a:extLst>
                  <a:ext uri="{A12FA001-AC4F-418D-AE19-62706E023703}">
                    <ahyp:hlinkClr xmlns:ahyp="http://schemas.microsoft.com/office/drawing/2018/hyperlinkcolor" val="tx"/>
                  </a:ext>
                </a:extLst>
              </a:hlinkClick>
            </a:endParaRPr>
          </a:p>
        </p:txBody>
      </p:sp>
      <p:pic>
        <p:nvPicPr>
          <p:cNvPr id="11" name="Picture 10">
            <a:extLst>
              <a:ext uri="{FF2B5EF4-FFF2-40B4-BE49-F238E27FC236}">
                <a16:creationId xmlns:a16="http://schemas.microsoft.com/office/drawing/2014/main" id="{5BB14017-AED9-2A31-78F4-CA5B44C36486}"/>
              </a:ext>
            </a:extLst>
          </p:cNvPr>
          <p:cNvPicPr>
            <a:picLocks noChangeAspect="1"/>
          </p:cNvPicPr>
          <p:nvPr/>
        </p:nvPicPr>
        <p:blipFill>
          <a:blip r:embed="rId4"/>
          <a:stretch>
            <a:fillRect/>
          </a:stretch>
        </p:blipFill>
        <p:spPr>
          <a:xfrm>
            <a:off x="4799856" y="2708920"/>
            <a:ext cx="6483024" cy="2226742"/>
          </a:xfrm>
          <a:prstGeom prst="rect">
            <a:avLst/>
          </a:prstGeom>
        </p:spPr>
      </p:pic>
    </p:spTree>
    <p:extLst>
      <p:ext uri="{BB962C8B-B14F-4D97-AF65-F5344CB8AC3E}">
        <p14:creationId xmlns:p14="http://schemas.microsoft.com/office/powerpoint/2010/main" val="159261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7E7D9301-AE1B-234B-2C56-F1BE4C2DD02D}"/>
              </a:ext>
            </a:extLst>
          </p:cNvPr>
          <p:cNvPicPr/>
          <p:nvPr/>
        </p:nvPicPr>
        <p:blipFill>
          <a:blip r:embed="rId2" cstate="print"/>
          <a:stretch>
            <a:fillRect/>
          </a:stretch>
        </p:blipFill>
        <p:spPr>
          <a:xfrm>
            <a:off x="191344" y="1052736"/>
            <a:ext cx="8266956" cy="5611713"/>
          </a:xfrm>
          <a:prstGeom prst="rect">
            <a:avLst/>
          </a:prstGeom>
        </p:spPr>
      </p:pic>
      <p:pic>
        <p:nvPicPr>
          <p:cNvPr id="3" name="Picture 2">
            <a:extLst>
              <a:ext uri="{FF2B5EF4-FFF2-40B4-BE49-F238E27FC236}">
                <a16:creationId xmlns:a16="http://schemas.microsoft.com/office/drawing/2014/main" id="{4D77848A-FD7C-F046-8801-DF693FE6B8D8}"/>
              </a:ext>
            </a:extLst>
          </p:cNvPr>
          <p:cNvPicPr>
            <a:picLocks noChangeAspect="1"/>
          </p:cNvPicPr>
          <p:nvPr/>
        </p:nvPicPr>
        <p:blipFill>
          <a:blip r:embed="rId3"/>
          <a:stretch>
            <a:fillRect/>
          </a:stretch>
        </p:blipFill>
        <p:spPr>
          <a:xfrm>
            <a:off x="9048328" y="2270385"/>
            <a:ext cx="2341200" cy="2317229"/>
          </a:xfrm>
          <a:prstGeom prst="rect">
            <a:avLst/>
          </a:prstGeom>
        </p:spPr>
      </p:pic>
      <p:sp>
        <p:nvSpPr>
          <p:cNvPr id="7" name="TextBox 6">
            <a:extLst>
              <a:ext uri="{FF2B5EF4-FFF2-40B4-BE49-F238E27FC236}">
                <a16:creationId xmlns:a16="http://schemas.microsoft.com/office/drawing/2014/main" id="{2998639D-7EFE-5648-571D-0B41060DE632}"/>
              </a:ext>
            </a:extLst>
          </p:cNvPr>
          <p:cNvSpPr txBox="1"/>
          <p:nvPr/>
        </p:nvSpPr>
        <p:spPr>
          <a:xfrm>
            <a:off x="8458300" y="4587614"/>
            <a:ext cx="3423389" cy="584775"/>
          </a:xfrm>
          <a:prstGeom prst="rect">
            <a:avLst/>
          </a:prstGeom>
          <a:noFill/>
        </p:spPr>
        <p:txBody>
          <a:bodyPr wrap="square">
            <a:spAutoFit/>
          </a:bodyPr>
          <a:lstStyle/>
          <a:p>
            <a:r>
              <a:rPr lang="en-AU" sz="1600">
                <a:latin typeface="Calibri" panose="020F0502020204030204" pitchFamily="34" charset="0"/>
                <a:cs typeface="Calibri" panose="020F0502020204030204" pitchFamily="34" charset="0"/>
              </a:rPr>
              <a:t>https://students.unimelb.edu.au/student-support/advice-and-help/stop-1</a:t>
            </a:r>
          </a:p>
        </p:txBody>
      </p:sp>
    </p:spTree>
    <p:extLst>
      <p:ext uri="{BB962C8B-B14F-4D97-AF65-F5344CB8AC3E}">
        <p14:creationId xmlns:p14="http://schemas.microsoft.com/office/powerpoint/2010/main" val="243367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ADA33-EADE-CEB3-5F34-3EB1F4A1CC63}"/>
              </a:ext>
            </a:extLst>
          </p:cNvPr>
          <p:cNvSpPr>
            <a:spLocks noGrp="1"/>
          </p:cNvSpPr>
          <p:nvPr>
            <p:ph type="title"/>
          </p:nvPr>
        </p:nvSpPr>
        <p:spPr>
          <a:xfrm>
            <a:off x="911424" y="607772"/>
            <a:ext cx="9695205" cy="531544"/>
          </a:xfrm>
        </p:spPr>
        <p:txBody>
          <a:bodyPr/>
          <a:lstStyle/>
          <a:p>
            <a:r>
              <a:rPr lang="en-AU"/>
              <a:t>Student Support Services – Stop 1</a:t>
            </a:r>
          </a:p>
        </p:txBody>
      </p:sp>
      <p:sp>
        <p:nvSpPr>
          <p:cNvPr id="14" name="object 4">
            <a:extLst>
              <a:ext uri="{FF2B5EF4-FFF2-40B4-BE49-F238E27FC236}">
                <a16:creationId xmlns:a16="http://schemas.microsoft.com/office/drawing/2014/main" id="{A6908D44-918E-5901-92F6-010788B55A4A}"/>
              </a:ext>
            </a:extLst>
          </p:cNvPr>
          <p:cNvSpPr txBox="1"/>
          <p:nvPr/>
        </p:nvSpPr>
        <p:spPr>
          <a:xfrm>
            <a:off x="911425" y="1556792"/>
            <a:ext cx="6624736" cy="4093428"/>
          </a:xfrm>
          <a:prstGeom prst="rect">
            <a:avLst/>
          </a:prstGeom>
        </p:spPr>
        <p:txBody>
          <a:bodyPr vert="horz" wrap="square" lIns="0" tIns="78740" rIns="0" bIns="0" rtlCol="0">
            <a:spAutoFit/>
          </a:bodyPr>
          <a:lstStyle/>
          <a:p>
            <a:pPr marL="12700">
              <a:lnSpc>
                <a:spcPct val="100000"/>
              </a:lnSpc>
              <a:spcBef>
                <a:spcPts val="620"/>
              </a:spcBef>
            </a:pPr>
            <a:r>
              <a:rPr sz="2000" b="1">
                <a:latin typeface="Calibri"/>
                <a:cs typeface="Calibri"/>
              </a:rPr>
              <a:t>Connecting</a:t>
            </a:r>
            <a:r>
              <a:rPr sz="2000" b="1" spc="-65">
                <a:latin typeface="Calibri"/>
                <a:cs typeface="Calibri"/>
              </a:rPr>
              <a:t> </a:t>
            </a:r>
            <a:r>
              <a:rPr sz="2000" b="1">
                <a:latin typeface="Calibri"/>
                <a:cs typeface="Calibri"/>
              </a:rPr>
              <a:t>students</a:t>
            </a:r>
            <a:r>
              <a:rPr sz="2000" b="1" spc="20">
                <a:latin typeface="Calibri"/>
                <a:cs typeface="Calibri"/>
              </a:rPr>
              <a:t> </a:t>
            </a:r>
            <a:r>
              <a:rPr sz="2000" b="1">
                <a:latin typeface="Calibri"/>
                <a:cs typeface="Calibri"/>
              </a:rPr>
              <a:t>and</a:t>
            </a:r>
            <a:r>
              <a:rPr sz="2000" b="1" spc="40">
                <a:latin typeface="Calibri"/>
                <a:cs typeface="Calibri"/>
              </a:rPr>
              <a:t> </a:t>
            </a:r>
            <a:r>
              <a:rPr sz="2000" b="1">
                <a:latin typeface="Calibri"/>
                <a:cs typeface="Calibri"/>
              </a:rPr>
              <a:t>services</a:t>
            </a:r>
            <a:r>
              <a:rPr sz="2000" b="1" spc="-90">
                <a:latin typeface="Calibri"/>
                <a:cs typeface="Calibri"/>
              </a:rPr>
              <a:t> </a:t>
            </a:r>
            <a:r>
              <a:rPr sz="2000" b="1">
                <a:latin typeface="Calibri"/>
                <a:cs typeface="Calibri"/>
              </a:rPr>
              <a:t>–</a:t>
            </a:r>
            <a:r>
              <a:rPr sz="2000" b="1" spc="-25">
                <a:latin typeface="Calibri"/>
                <a:cs typeface="Calibri"/>
              </a:rPr>
              <a:t> </a:t>
            </a:r>
            <a:r>
              <a:rPr sz="2000" b="1">
                <a:latin typeface="Calibri"/>
                <a:cs typeface="Calibri"/>
              </a:rPr>
              <a:t>Stop</a:t>
            </a:r>
            <a:r>
              <a:rPr sz="2000" b="1" spc="-110">
                <a:latin typeface="Calibri"/>
                <a:cs typeface="Calibri"/>
              </a:rPr>
              <a:t> </a:t>
            </a:r>
            <a:r>
              <a:rPr sz="2000" b="1" spc="-50">
                <a:latin typeface="Calibri"/>
                <a:cs typeface="Calibri"/>
              </a:rPr>
              <a:t>1</a:t>
            </a:r>
            <a:endParaRPr sz="2000">
              <a:latin typeface="Calibri"/>
              <a:cs typeface="Calibri"/>
            </a:endParaRPr>
          </a:p>
          <a:p>
            <a:pPr marL="231140" indent="-218440">
              <a:lnSpc>
                <a:spcPct val="100000"/>
              </a:lnSpc>
              <a:spcBef>
                <a:spcPts val="530"/>
              </a:spcBef>
              <a:buFont typeface="Arial"/>
              <a:buChar char="•"/>
              <a:tabLst>
                <a:tab pos="231140" algn="l"/>
              </a:tabLst>
            </a:pPr>
            <a:r>
              <a:rPr sz="2000" b="1">
                <a:latin typeface="Calibri"/>
                <a:cs typeface="Calibri"/>
              </a:rPr>
              <a:t>Book</a:t>
            </a:r>
            <a:r>
              <a:rPr sz="2000" b="1" spc="-125">
                <a:latin typeface="Calibri"/>
                <a:cs typeface="Calibri"/>
              </a:rPr>
              <a:t> </a:t>
            </a:r>
            <a:r>
              <a:rPr sz="2000" b="1">
                <a:latin typeface="Calibri"/>
                <a:cs typeface="Calibri"/>
              </a:rPr>
              <a:t>an</a:t>
            </a:r>
            <a:r>
              <a:rPr sz="2000" b="1" spc="75">
                <a:latin typeface="Calibri"/>
                <a:cs typeface="Calibri"/>
              </a:rPr>
              <a:t> </a:t>
            </a:r>
            <a:r>
              <a:rPr sz="2000" b="1" spc="-10">
                <a:latin typeface="Calibri"/>
                <a:cs typeface="Calibri"/>
              </a:rPr>
              <a:t>appointment</a:t>
            </a:r>
            <a:r>
              <a:rPr sz="2000" b="1" spc="-70">
                <a:latin typeface="Calibri"/>
                <a:cs typeface="Calibri"/>
              </a:rPr>
              <a:t> </a:t>
            </a:r>
            <a:r>
              <a:rPr sz="2000" b="1">
                <a:latin typeface="Calibri"/>
                <a:cs typeface="Calibri"/>
              </a:rPr>
              <a:t>with</a:t>
            </a:r>
            <a:r>
              <a:rPr sz="2000" b="1" spc="-5">
                <a:latin typeface="Calibri"/>
                <a:cs typeface="Calibri"/>
              </a:rPr>
              <a:t> </a:t>
            </a:r>
            <a:r>
              <a:rPr sz="2000" b="1">
                <a:latin typeface="Calibri"/>
                <a:cs typeface="Calibri"/>
              </a:rPr>
              <a:t>the</a:t>
            </a:r>
            <a:r>
              <a:rPr sz="2000" b="1" spc="70">
                <a:latin typeface="Calibri"/>
                <a:cs typeface="Calibri"/>
              </a:rPr>
              <a:t> </a:t>
            </a:r>
            <a:r>
              <a:rPr sz="2000" b="1">
                <a:latin typeface="Calibri"/>
                <a:cs typeface="Calibri"/>
              </a:rPr>
              <a:t>relevant</a:t>
            </a:r>
            <a:r>
              <a:rPr sz="2000" b="1" spc="-155">
                <a:latin typeface="Calibri"/>
                <a:cs typeface="Calibri"/>
              </a:rPr>
              <a:t> </a:t>
            </a:r>
            <a:r>
              <a:rPr sz="2000" b="1">
                <a:latin typeface="Calibri"/>
                <a:cs typeface="Calibri"/>
              </a:rPr>
              <a:t>team – virtual</a:t>
            </a:r>
            <a:r>
              <a:rPr sz="2000" b="1" spc="-20">
                <a:latin typeface="Calibri"/>
                <a:cs typeface="Calibri"/>
              </a:rPr>
              <a:t> </a:t>
            </a:r>
            <a:r>
              <a:rPr sz="2000" b="1">
                <a:latin typeface="Calibri"/>
                <a:cs typeface="Calibri"/>
              </a:rPr>
              <a:t>or</a:t>
            </a:r>
            <a:r>
              <a:rPr sz="2000" b="1" spc="-10">
                <a:latin typeface="Calibri"/>
                <a:cs typeface="Calibri"/>
              </a:rPr>
              <a:t> </a:t>
            </a:r>
            <a:r>
              <a:rPr sz="2000" b="1">
                <a:latin typeface="Calibri"/>
                <a:cs typeface="Calibri"/>
              </a:rPr>
              <a:t>in</a:t>
            </a:r>
            <a:r>
              <a:rPr sz="2000" b="1" spc="-85">
                <a:latin typeface="Calibri"/>
                <a:cs typeface="Calibri"/>
              </a:rPr>
              <a:t> </a:t>
            </a:r>
            <a:r>
              <a:rPr sz="2000" b="1">
                <a:latin typeface="Calibri"/>
                <a:cs typeface="Calibri"/>
              </a:rPr>
              <a:t>person,</a:t>
            </a:r>
            <a:r>
              <a:rPr sz="2000" b="1" spc="-40">
                <a:latin typeface="Calibri"/>
                <a:cs typeface="Calibri"/>
              </a:rPr>
              <a:t> </a:t>
            </a:r>
            <a:r>
              <a:rPr sz="2000" b="1">
                <a:latin typeface="Calibri"/>
                <a:cs typeface="Calibri"/>
              </a:rPr>
              <a:t>or</a:t>
            </a:r>
            <a:r>
              <a:rPr sz="2000" b="1" spc="-95">
                <a:latin typeface="Calibri"/>
                <a:cs typeface="Calibri"/>
              </a:rPr>
              <a:t> </a:t>
            </a:r>
            <a:r>
              <a:rPr sz="2000" b="1">
                <a:latin typeface="Calibri"/>
                <a:cs typeface="Calibri"/>
              </a:rPr>
              <a:t>Submit</a:t>
            </a:r>
            <a:r>
              <a:rPr sz="2000" b="1" spc="10">
                <a:latin typeface="Calibri"/>
                <a:cs typeface="Calibri"/>
              </a:rPr>
              <a:t> </a:t>
            </a:r>
            <a:r>
              <a:rPr sz="2000" b="1">
                <a:latin typeface="Calibri"/>
                <a:cs typeface="Calibri"/>
              </a:rPr>
              <a:t>an</a:t>
            </a:r>
            <a:r>
              <a:rPr sz="2000" b="1" spc="80">
                <a:latin typeface="Calibri"/>
                <a:cs typeface="Calibri"/>
              </a:rPr>
              <a:t> </a:t>
            </a:r>
            <a:r>
              <a:rPr sz="2000" b="1" spc="-10">
                <a:latin typeface="Calibri"/>
                <a:cs typeface="Calibri"/>
              </a:rPr>
              <a:t>enquiry</a:t>
            </a:r>
            <a:r>
              <a:rPr lang="en-AU" sz="2000" b="1" spc="-10">
                <a:latin typeface="Calibri"/>
                <a:cs typeface="Calibri"/>
              </a:rPr>
              <a:t> on website</a:t>
            </a:r>
            <a:endParaRPr sz="2000">
              <a:latin typeface="Calibri"/>
              <a:cs typeface="Calibri"/>
            </a:endParaRPr>
          </a:p>
          <a:p>
            <a:pPr marL="231140" indent="-218440">
              <a:lnSpc>
                <a:spcPct val="100000"/>
              </a:lnSpc>
              <a:spcBef>
                <a:spcPts val="455"/>
              </a:spcBef>
              <a:buFont typeface="Arial"/>
              <a:buChar char="•"/>
              <a:tabLst>
                <a:tab pos="231140" algn="l"/>
              </a:tabLst>
            </a:pPr>
            <a:r>
              <a:rPr sz="2000" b="1" spc="-10">
                <a:latin typeface="Calibri"/>
                <a:cs typeface="Calibri"/>
              </a:rPr>
              <a:t>Website:</a:t>
            </a:r>
            <a:r>
              <a:rPr sz="2000" b="1" spc="-105">
                <a:latin typeface="Calibri"/>
                <a:cs typeface="Calibri"/>
              </a:rPr>
              <a:t> </a:t>
            </a:r>
            <a:r>
              <a:rPr sz="2000" u="sng">
                <a:uFill>
                  <a:solidFill>
                    <a:srgbClr val="000000"/>
                  </a:solidFill>
                </a:uFill>
                <a:latin typeface="Calibri"/>
                <a:cs typeface="Calibri"/>
                <a:hlinkClick r:id="rId3"/>
              </a:rPr>
              <a:t>Stop</a:t>
            </a:r>
            <a:r>
              <a:rPr sz="2000" u="sng" spc="-60">
                <a:uFill>
                  <a:solidFill>
                    <a:srgbClr val="000000"/>
                  </a:solidFill>
                </a:uFill>
                <a:latin typeface="Calibri"/>
                <a:cs typeface="Calibri"/>
                <a:hlinkClick r:id="rId3"/>
              </a:rPr>
              <a:t> </a:t>
            </a:r>
            <a:r>
              <a:rPr sz="2000" u="sng">
                <a:uFill>
                  <a:solidFill>
                    <a:srgbClr val="000000"/>
                  </a:solidFill>
                </a:uFill>
                <a:latin typeface="Calibri"/>
                <a:cs typeface="Calibri"/>
                <a:hlinkClick r:id="rId3"/>
              </a:rPr>
              <a:t>1</a:t>
            </a:r>
            <a:r>
              <a:rPr sz="2000" u="sng" spc="-80">
                <a:uFill>
                  <a:solidFill>
                    <a:srgbClr val="000000"/>
                  </a:solidFill>
                </a:uFill>
                <a:latin typeface="Calibri"/>
                <a:cs typeface="Calibri"/>
                <a:hlinkClick r:id="rId3"/>
              </a:rPr>
              <a:t> </a:t>
            </a:r>
            <a:r>
              <a:rPr sz="2000" u="sng">
                <a:uFill>
                  <a:solidFill>
                    <a:srgbClr val="000000"/>
                  </a:solidFill>
                </a:uFill>
                <a:latin typeface="Calibri"/>
                <a:cs typeface="Calibri"/>
                <a:hlinkClick r:id="rId3"/>
              </a:rPr>
              <a:t>:</a:t>
            </a:r>
            <a:r>
              <a:rPr sz="2000" u="sng" spc="-45">
                <a:uFill>
                  <a:solidFill>
                    <a:srgbClr val="000000"/>
                  </a:solidFill>
                </a:uFill>
                <a:latin typeface="Calibri"/>
                <a:cs typeface="Calibri"/>
                <a:hlinkClick r:id="rId3"/>
              </a:rPr>
              <a:t> </a:t>
            </a:r>
            <a:r>
              <a:rPr sz="2000" u="sng">
                <a:uFill>
                  <a:solidFill>
                    <a:srgbClr val="000000"/>
                  </a:solidFill>
                </a:uFill>
                <a:latin typeface="Calibri"/>
                <a:cs typeface="Calibri"/>
                <a:hlinkClick r:id="rId3"/>
              </a:rPr>
              <a:t>Student</a:t>
            </a:r>
            <a:r>
              <a:rPr sz="2000" u="sng" spc="35">
                <a:uFill>
                  <a:solidFill>
                    <a:srgbClr val="000000"/>
                  </a:solidFill>
                </a:uFill>
                <a:latin typeface="Calibri"/>
                <a:cs typeface="Calibri"/>
                <a:hlinkClick r:id="rId3"/>
              </a:rPr>
              <a:t> </a:t>
            </a:r>
            <a:r>
              <a:rPr sz="2000" u="sng">
                <a:uFill>
                  <a:solidFill>
                    <a:srgbClr val="000000"/>
                  </a:solidFill>
                </a:uFill>
                <a:latin typeface="Calibri"/>
                <a:cs typeface="Calibri"/>
                <a:hlinkClick r:id="rId3"/>
              </a:rPr>
              <a:t>advice</a:t>
            </a:r>
            <a:r>
              <a:rPr sz="2000" u="sng" spc="10">
                <a:uFill>
                  <a:solidFill>
                    <a:srgbClr val="000000"/>
                  </a:solidFill>
                </a:uFill>
                <a:latin typeface="Calibri"/>
                <a:cs typeface="Calibri"/>
                <a:hlinkClick r:id="rId3"/>
              </a:rPr>
              <a:t> </a:t>
            </a:r>
            <a:r>
              <a:rPr sz="2000" u="sng">
                <a:uFill>
                  <a:solidFill>
                    <a:srgbClr val="000000"/>
                  </a:solidFill>
                </a:uFill>
                <a:latin typeface="Calibri"/>
                <a:cs typeface="Calibri"/>
                <a:hlinkClick r:id="rId3"/>
              </a:rPr>
              <a:t>:</a:t>
            </a:r>
            <a:r>
              <a:rPr sz="2000" u="sng" spc="-45">
                <a:uFill>
                  <a:solidFill>
                    <a:srgbClr val="000000"/>
                  </a:solidFill>
                </a:uFill>
                <a:latin typeface="Calibri"/>
                <a:cs typeface="Calibri"/>
                <a:hlinkClick r:id="rId3"/>
              </a:rPr>
              <a:t> </a:t>
            </a:r>
            <a:r>
              <a:rPr sz="2000" u="sng" spc="-10">
                <a:uFill>
                  <a:solidFill>
                    <a:srgbClr val="000000"/>
                  </a:solidFill>
                </a:uFill>
                <a:latin typeface="Calibri"/>
                <a:cs typeface="Calibri"/>
                <a:hlinkClick r:id="rId3"/>
              </a:rPr>
              <a:t>University</a:t>
            </a:r>
            <a:r>
              <a:rPr sz="2000" u="sng" spc="-50">
                <a:uFill>
                  <a:solidFill>
                    <a:srgbClr val="000000"/>
                  </a:solidFill>
                </a:uFill>
                <a:latin typeface="Calibri"/>
                <a:cs typeface="Calibri"/>
                <a:hlinkClick r:id="rId3"/>
              </a:rPr>
              <a:t> </a:t>
            </a:r>
            <a:r>
              <a:rPr sz="2000" u="sng">
                <a:uFill>
                  <a:solidFill>
                    <a:srgbClr val="000000"/>
                  </a:solidFill>
                </a:uFill>
                <a:latin typeface="Calibri"/>
                <a:cs typeface="Calibri"/>
                <a:hlinkClick r:id="rId3"/>
              </a:rPr>
              <a:t>of</a:t>
            </a:r>
            <a:r>
              <a:rPr sz="2000" u="sng" spc="-50">
                <a:uFill>
                  <a:solidFill>
                    <a:srgbClr val="000000"/>
                  </a:solidFill>
                </a:uFill>
                <a:latin typeface="Calibri"/>
                <a:cs typeface="Calibri"/>
                <a:hlinkClick r:id="rId3"/>
              </a:rPr>
              <a:t> </a:t>
            </a:r>
            <a:r>
              <a:rPr sz="2000" u="sng">
                <a:uFill>
                  <a:solidFill>
                    <a:srgbClr val="000000"/>
                  </a:solidFill>
                </a:uFill>
                <a:latin typeface="Calibri"/>
                <a:cs typeface="Calibri"/>
                <a:hlinkClick r:id="rId3"/>
              </a:rPr>
              <a:t>Melbourne</a:t>
            </a:r>
            <a:r>
              <a:rPr sz="2000" u="sng" spc="10">
                <a:uFill>
                  <a:solidFill>
                    <a:srgbClr val="000000"/>
                  </a:solidFill>
                </a:uFill>
                <a:latin typeface="Calibri"/>
                <a:cs typeface="Calibri"/>
                <a:hlinkClick r:id="rId3"/>
              </a:rPr>
              <a:t> </a:t>
            </a:r>
            <a:r>
              <a:rPr sz="2000" u="sng" spc="-10">
                <a:uFill>
                  <a:solidFill>
                    <a:srgbClr val="000000"/>
                  </a:solidFill>
                </a:uFill>
                <a:latin typeface="Calibri"/>
                <a:cs typeface="Calibri"/>
                <a:hlinkClick r:id="rId3"/>
              </a:rPr>
              <a:t>(unimelb.edu.au)</a:t>
            </a:r>
            <a:endParaRPr sz="2000">
              <a:latin typeface="Calibri"/>
              <a:cs typeface="Calibri"/>
            </a:endParaRPr>
          </a:p>
          <a:p>
            <a:pPr marL="231140" indent="-218440">
              <a:lnSpc>
                <a:spcPct val="100000"/>
              </a:lnSpc>
              <a:spcBef>
                <a:spcPts val="530"/>
              </a:spcBef>
              <a:buFont typeface="Arial"/>
              <a:buChar char="•"/>
              <a:tabLst>
                <a:tab pos="231140" algn="l"/>
              </a:tabLst>
            </a:pPr>
            <a:r>
              <a:rPr sz="2000" b="1">
                <a:latin typeface="Calibri"/>
                <a:cs typeface="Calibri"/>
              </a:rPr>
              <a:t>Ph:</a:t>
            </a:r>
            <a:r>
              <a:rPr sz="2000" b="1" spc="40">
                <a:latin typeface="Calibri"/>
                <a:cs typeface="Calibri"/>
              </a:rPr>
              <a:t> </a:t>
            </a:r>
            <a:r>
              <a:rPr sz="2000">
                <a:latin typeface="Calibri"/>
                <a:cs typeface="Calibri"/>
              </a:rPr>
              <a:t>13</a:t>
            </a:r>
            <a:r>
              <a:rPr sz="2000" spc="-60">
                <a:latin typeface="Calibri"/>
                <a:cs typeface="Calibri"/>
              </a:rPr>
              <a:t> </a:t>
            </a:r>
            <a:r>
              <a:rPr sz="2000">
                <a:latin typeface="Calibri"/>
                <a:cs typeface="Calibri"/>
              </a:rPr>
              <a:t>MELB</a:t>
            </a:r>
            <a:r>
              <a:rPr sz="2000" spc="-50">
                <a:latin typeface="Calibri"/>
                <a:cs typeface="Calibri"/>
              </a:rPr>
              <a:t> </a:t>
            </a:r>
            <a:r>
              <a:rPr sz="2000">
                <a:latin typeface="Calibri"/>
                <a:cs typeface="Calibri"/>
              </a:rPr>
              <a:t>(13</a:t>
            </a:r>
            <a:r>
              <a:rPr sz="2000" spc="-60">
                <a:latin typeface="Calibri"/>
                <a:cs typeface="Calibri"/>
              </a:rPr>
              <a:t> </a:t>
            </a:r>
            <a:r>
              <a:rPr sz="2000" spc="-10">
                <a:latin typeface="Calibri"/>
                <a:cs typeface="Calibri"/>
              </a:rPr>
              <a:t>6352)</a:t>
            </a:r>
            <a:endParaRPr sz="2000">
              <a:latin typeface="Calibri"/>
              <a:cs typeface="Calibri"/>
            </a:endParaRPr>
          </a:p>
          <a:p>
            <a:pPr marL="231140" indent="-218440">
              <a:lnSpc>
                <a:spcPct val="100000"/>
              </a:lnSpc>
              <a:spcBef>
                <a:spcPts val="530"/>
              </a:spcBef>
              <a:buFont typeface="Arial"/>
              <a:buChar char="•"/>
              <a:tabLst>
                <a:tab pos="231140" algn="l"/>
              </a:tabLst>
            </a:pPr>
            <a:r>
              <a:rPr sz="2000" b="1">
                <a:latin typeface="Calibri"/>
                <a:cs typeface="Calibri"/>
              </a:rPr>
              <a:t>Location:</a:t>
            </a:r>
            <a:r>
              <a:rPr sz="2000" b="1" spc="-114">
                <a:latin typeface="Calibri"/>
                <a:cs typeface="Calibri"/>
              </a:rPr>
              <a:t> </a:t>
            </a:r>
            <a:r>
              <a:rPr sz="2000">
                <a:latin typeface="Calibri"/>
                <a:cs typeface="Calibri"/>
              </a:rPr>
              <a:t>757</a:t>
            </a:r>
            <a:r>
              <a:rPr sz="2000" spc="-85">
                <a:latin typeface="Calibri"/>
                <a:cs typeface="Calibri"/>
              </a:rPr>
              <a:t> </a:t>
            </a:r>
            <a:r>
              <a:rPr sz="2000" spc="-10">
                <a:latin typeface="Calibri"/>
                <a:cs typeface="Calibri"/>
              </a:rPr>
              <a:t>Swanston</a:t>
            </a:r>
            <a:r>
              <a:rPr sz="2000" spc="-170">
                <a:latin typeface="Calibri"/>
                <a:cs typeface="Calibri"/>
              </a:rPr>
              <a:t> </a:t>
            </a:r>
            <a:r>
              <a:rPr sz="2000">
                <a:latin typeface="Calibri"/>
                <a:cs typeface="Calibri"/>
              </a:rPr>
              <a:t>St, </a:t>
            </a:r>
            <a:r>
              <a:rPr sz="2000" spc="-10">
                <a:latin typeface="Calibri"/>
                <a:cs typeface="Calibri"/>
              </a:rPr>
              <a:t>Parkville,</a:t>
            </a:r>
            <a:r>
              <a:rPr sz="2000" spc="70">
                <a:latin typeface="Calibri"/>
                <a:cs typeface="Calibri"/>
              </a:rPr>
              <a:t> </a:t>
            </a:r>
            <a:r>
              <a:rPr sz="2000">
                <a:latin typeface="Calibri"/>
                <a:cs typeface="Calibri"/>
              </a:rPr>
              <a:t>(Corner</a:t>
            </a:r>
            <a:r>
              <a:rPr sz="2000" spc="95">
                <a:latin typeface="Calibri"/>
                <a:cs typeface="Calibri"/>
              </a:rPr>
              <a:t> </a:t>
            </a:r>
            <a:r>
              <a:rPr sz="2000" spc="-25">
                <a:latin typeface="Calibri"/>
                <a:cs typeface="Calibri"/>
              </a:rPr>
              <a:t>Grattan</a:t>
            </a:r>
            <a:r>
              <a:rPr sz="2000" spc="-95">
                <a:latin typeface="Calibri"/>
                <a:cs typeface="Calibri"/>
              </a:rPr>
              <a:t> </a:t>
            </a:r>
            <a:r>
              <a:rPr sz="2000">
                <a:latin typeface="Calibri"/>
                <a:cs typeface="Calibri"/>
              </a:rPr>
              <a:t>St</a:t>
            </a:r>
            <a:r>
              <a:rPr lang="en-AU" sz="2000">
                <a:latin typeface="Calibri"/>
                <a:cs typeface="Calibri"/>
              </a:rPr>
              <a:t> and Swanston St</a:t>
            </a:r>
            <a:r>
              <a:rPr sz="2000">
                <a:latin typeface="Calibri"/>
                <a:cs typeface="Calibri"/>
              </a:rPr>
              <a:t>)</a:t>
            </a:r>
            <a:r>
              <a:rPr sz="2000" spc="40">
                <a:latin typeface="Calibri"/>
                <a:cs typeface="Calibri"/>
              </a:rPr>
              <a:t> </a:t>
            </a:r>
            <a:r>
              <a:rPr sz="2000">
                <a:latin typeface="Calibri"/>
                <a:cs typeface="Calibri"/>
              </a:rPr>
              <a:t>Monday</a:t>
            </a:r>
            <a:r>
              <a:rPr sz="2000" spc="-55">
                <a:latin typeface="Calibri"/>
                <a:cs typeface="Calibri"/>
              </a:rPr>
              <a:t> </a:t>
            </a:r>
            <a:r>
              <a:rPr sz="2000">
                <a:latin typeface="Calibri"/>
                <a:cs typeface="Calibri"/>
              </a:rPr>
              <a:t>–</a:t>
            </a:r>
            <a:r>
              <a:rPr sz="2000" spc="-50">
                <a:latin typeface="Calibri"/>
                <a:cs typeface="Calibri"/>
              </a:rPr>
              <a:t> </a:t>
            </a:r>
            <a:r>
              <a:rPr sz="2000">
                <a:latin typeface="Calibri"/>
                <a:cs typeface="Calibri"/>
              </a:rPr>
              <a:t>Friday</a:t>
            </a:r>
            <a:r>
              <a:rPr sz="2000" spc="-30">
                <a:latin typeface="Calibri"/>
                <a:cs typeface="Calibri"/>
              </a:rPr>
              <a:t> </a:t>
            </a:r>
            <a:r>
              <a:rPr sz="2000">
                <a:latin typeface="Calibri"/>
                <a:cs typeface="Calibri"/>
              </a:rPr>
              <a:t>9am</a:t>
            </a:r>
            <a:r>
              <a:rPr sz="2000" spc="-50">
                <a:latin typeface="Calibri"/>
                <a:cs typeface="Calibri"/>
              </a:rPr>
              <a:t> </a:t>
            </a:r>
            <a:r>
              <a:rPr sz="2000">
                <a:latin typeface="Calibri"/>
                <a:cs typeface="Calibri"/>
              </a:rPr>
              <a:t>–</a:t>
            </a:r>
            <a:r>
              <a:rPr sz="2000" spc="-50">
                <a:latin typeface="Calibri"/>
                <a:cs typeface="Calibri"/>
              </a:rPr>
              <a:t> </a:t>
            </a:r>
            <a:r>
              <a:rPr sz="2000" spc="-25">
                <a:latin typeface="Calibri"/>
                <a:cs typeface="Calibri"/>
              </a:rPr>
              <a:t>5pm</a:t>
            </a:r>
            <a:endParaRPr sz="2000">
              <a:latin typeface="Calibri"/>
              <a:cs typeface="Calibri"/>
            </a:endParaRPr>
          </a:p>
          <a:p>
            <a:pPr marL="231775" marR="5080" indent="-219075">
              <a:lnSpc>
                <a:spcPct val="100000"/>
              </a:lnSpc>
              <a:spcBef>
                <a:spcPts val="450"/>
              </a:spcBef>
              <a:buFont typeface="Arial"/>
              <a:buChar char="•"/>
              <a:tabLst>
                <a:tab pos="231775" algn="l"/>
              </a:tabLst>
            </a:pPr>
            <a:r>
              <a:rPr sz="2000" b="1">
                <a:latin typeface="Calibri"/>
                <a:cs typeface="Calibri"/>
              </a:rPr>
              <a:t>FAQs:</a:t>
            </a:r>
            <a:r>
              <a:rPr sz="2000" b="1" spc="345">
                <a:latin typeface="Calibri"/>
                <a:cs typeface="Calibri"/>
              </a:rPr>
              <a:t> </a:t>
            </a:r>
            <a:r>
              <a:rPr sz="2000" u="sng" spc="-10">
                <a:uFill>
                  <a:solidFill>
                    <a:srgbClr val="000000"/>
                  </a:solidFill>
                </a:uFill>
                <a:latin typeface="Calibri"/>
                <a:cs typeface="Calibri"/>
                <a:hlinkClick r:id="rId4"/>
              </a:rPr>
              <a:t>http://ask.unimelb.edu.au/</a:t>
            </a:r>
            <a:r>
              <a:rPr sz="2000" u="none" spc="-10">
                <a:latin typeface="Calibri"/>
                <a:cs typeface="Calibri"/>
              </a:rPr>
              <a:t>,</a:t>
            </a:r>
            <a:r>
              <a:rPr sz="2000" u="none" spc="-135">
                <a:latin typeface="Calibri"/>
                <a:cs typeface="Calibri"/>
              </a:rPr>
              <a:t> </a:t>
            </a:r>
            <a:r>
              <a:rPr sz="2000" u="none" spc="-10">
                <a:latin typeface="Calibri"/>
                <a:cs typeface="Calibri"/>
              </a:rPr>
              <a:t>covering</a:t>
            </a:r>
            <a:r>
              <a:rPr sz="2000" u="none" spc="-15">
                <a:latin typeface="Calibri"/>
                <a:cs typeface="Calibri"/>
              </a:rPr>
              <a:t> </a:t>
            </a:r>
            <a:r>
              <a:rPr sz="2000" u="none">
                <a:latin typeface="Calibri"/>
                <a:cs typeface="Calibri"/>
              </a:rPr>
              <a:t>topics:</a:t>
            </a:r>
            <a:r>
              <a:rPr sz="2000" u="none" spc="-45">
                <a:latin typeface="Calibri"/>
                <a:cs typeface="Calibri"/>
              </a:rPr>
              <a:t> </a:t>
            </a:r>
            <a:r>
              <a:rPr sz="2000" u="none">
                <a:latin typeface="Calibri"/>
                <a:cs typeface="Calibri"/>
              </a:rPr>
              <a:t>Student</a:t>
            </a:r>
            <a:r>
              <a:rPr sz="2000" u="none" spc="35">
                <a:latin typeface="Calibri"/>
                <a:cs typeface="Calibri"/>
              </a:rPr>
              <a:t> </a:t>
            </a:r>
            <a:r>
              <a:rPr sz="2000" u="none">
                <a:latin typeface="Calibri"/>
                <a:cs typeface="Calibri"/>
              </a:rPr>
              <a:t>cards,</a:t>
            </a:r>
            <a:r>
              <a:rPr sz="2000" u="none" spc="-85">
                <a:latin typeface="Calibri"/>
                <a:cs typeface="Calibri"/>
              </a:rPr>
              <a:t> </a:t>
            </a:r>
            <a:r>
              <a:rPr sz="2000" u="none" spc="-10">
                <a:latin typeface="Calibri"/>
                <a:cs typeface="Calibri"/>
              </a:rPr>
              <a:t>enrolment,</a:t>
            </a:r>
            <a:r>
              <a:rPr sz="2000" u="none" spc="-85">
                <a:latin typeface="Calibri"/>
                <a:cs typeface="Calibri"/>
              </a:rPr>
              <a:t> </a:t>
            </a:r>
            <a:r>
              <a:rPr sz="2000" u="none">
                <a:latin typeface="Calibri"/>
                <a:cs typeface="Calibri"/>
              </a:rPr>
              <a:t>timetabling,</a:t>
            </a:r>
            <a:r>
              <a:rPr sz="2000" u="none" spc="-40">
                <a:latin typeface="Calibri"/>
                <a:cs typeface="Calibri"/>
              </a:rPr>
              <a:t> </a:t>
            </a:r>
            <a:r>
              <a:rPr sz="2000" u="none" spc="-25">
                <a:latin typeface="Calibri"/>
                <a:cs typeface="Calibri"/>
              </a:rPr>
              <a:t>CoE </a:t>
            </a:r>
            <a:r>
              <a:rPr sz="2000" u="none">
                <a:latin typeface="Calibri"/>
                <a:cs typeface="Calibri"/>
              </a:rPr>
              <a:t>and</a:t>
            </a:r>
            <a:r>
              <a:rPr sz="2000" u="none" spc="-70">
                <a:latin typeface="Calibri"/>
                <a:cs typeface="Calibri"/>
              </a:rPr>
              <a:t> </a:t>
            </a:r>
            <a:r>
              <a:rPr sz="2000" u="none">
                <a:latin typeface="Calibri"/>
                <a:cs typeface="Calibri"/>
              </a:rPr>
              <a:t>student</a:t>
            </a:r>
            <a:r>
              <a:rPr sz="2000" u="none" spc="-110">
                <a:latin typeface="Calibri"/>
                <a:cs typeface="Calibri"/>
              </a:rPr>
              <a:t> </a:t>
            </a:r>
            <a:r>
              <a:rPr sz="2000" u="none">
                <a:latin typeface="Calibri"/>
                <a:cs typeface="Calibri"/>
              </a:rPr>
              <a:t>visa,</a:t>
            </a:r>
            <a:r>
              <a:rPr sz="2000" u="none" spc="-100">
                <a:latin typeface="Calibri"/>
                <a:cs typeface="Calibri"/>
              </a:rPr>
              <a:t> </a:t>
            </a:r>
            <a:r>
              <a:rPr sz="2000" u="none">
                <a:latin typeface="Calibri"/>
                <a:cs typeface="Calibri"/>
              </a:rPr>
              <a:t>fees,</a:t>
            </a:r>
            <a:r>
              <a:rPr sz="2000" u="none" spc="35">
                <a:latin typeface="Calibri"/>
                <a:cs typeface="Calibri"/>
              </a:rPr>
              <a:t> </a:t>
            </a:r>
            <a:r>
              <a:rPr sz="2000" u="none">
                <a:latin typeface="Calibri"/>
                <a:cs typeface="Calibri"/>
              </a:rPr>
              <a:t>special</a:t>
            </a:r>
            <a:r>
              <a:rPr sz="2000" u="none" spc="-55">
                <a:latin typeface="Calibri"/>
                <a:cs typeface="Calibri"/>
              </a:rPr>
              <a:t> </a:t>
            </a:r>
            <a:r>
              <a:rPr sz="2000" u="none" spc="-10">
                <a:latin typeface="Calibri"/>
                <a:cs typeface="Calibri"/>
              </a:rPr>
              <a:t>consideration,</a:t>
            </a:r>
            <a:r>
              <a:rPr sz="2000" u="none" spc="-30">
                <a:latin typeface="Calibri"/>
                <a:cs typeface="Calibri"/>
              </a:rPr>
              <a:t> </a:t>
            </a:r>
            <a:r>
              <a:rPr sz="2000" u="none">
                <a:latin typeface="Calibri"/>
                <a:cs typeface="Calibri"/>
              </a:rPr>
              <a:t>student</a:t>
            </a:r>
            <a:r>
              <a:rPr sz="2000" u="none" spc="-50">
                <a:latin typeface="Calibri"/>
                <a:cs typeface="Calibri"/>
              </a:rPr>
              <a:t> </a:t>
            </a:r>
            <a:r>
              <a:rPr sz="2000" u="none">
                <a:latin typeface="Calibri"/>
                <a:cs typeface="Calibri"/>
              </a:rPr>
              <a:t>equity</a:t>
            </a:r>
            <a:r>
              <a:rPr sz="2000" u="none" spc="-65">
                <a:latin typeface="Calibri"/>
                <a:cs typeface="Calibri"/>
              </a:rPr>
              <a:t> </a:t>
            </a:r>
            <a:r>
              <a:rPr sz="2000" u="none">
                <a:latin typeface="Calibri"/>
                <a:cs typeface="Calibri"/>
              </a:rPr>
              <a:t>and</a:t>
            </a:r>
            <a:r>
              <a:rPr sz="2000" u="none" spc="-60">
                <a:latin typeface="Calibri"/>
                <a:cs typeface="Calibri"/>
              </a:rPr>
              <a:t> </a:t>
            </a:r>
            <a:r>
              <a:rPr sz="2000" u="none" spc="-10">
                <a:latin typeface="Calibri"/>
                <a:cs typeface="Calibri"/>
              </a:rPr>
              <a:t>disability,</a:t>
            </a:r>
            <a:r>
              <a:rPr sz="2000" u="none" spc="-25">
                <a:latin typeface="Calibri"/>
                <a:cs typeface="Calibri"/>
              </a:rPr>
              <a:t> </a:t>
            </a:r>
            <a:r>
              <a:rPr sz="2000" u="none">
                <a:latin typeface="Calibri"/>
                <a:cs typeface="Calibri"/>
              </a:rPr>
              <a:t>housing</a:t>
            </a:r>
            <a:r>
              <a:rPr sz="2000" u="none" spc="-100">
                <a:latin typeface="Calibri"/>
                <a:cs typeface="Calibri"/>
              </a:rPr>
              <a:t> </a:t>
            </a:r>
            <a:r>
              <a:rPr sz="2000" u="none" spc="-20">
                <a:latin typeface="Calibri"/>
                <a:cs typeface="Calibri"/>
              </a:rPr>
              <a:t>etc.</a:t>
            </a:r>
            <a:endParaRPr sz="2000">
              <a:latin typeface="Calibri"/>
              <a:cs typeface="Calibri"/>
            </a:endParaRPr>
          </a:p>
        </p:txBody>
      </p:sp>
      <p:pic>
        <p:nvPicPr>
          <p:cNvPr id="4" name="Picture 3">
            <a:extLst>
              <a:ext uri="{FF2B5EF4-FFF2-40B4-BE49-F238E27FC236}">
                <a16:creationId xmlns:a16="http://schemas.microsoft.com/office/drawing/2014/main" id="{62F378BA-4922-B34C-7DD5-F501A0E7AF83}"/>
              </a:ext>
            </a:extLst>
          </p:cNvPr>
          <p:cNvPicPr>
            <a:picLocks noChangeAspect="1"/>
          </p:cNvPicPr>
          <p:nvPr/>
        </p:nvPicPr>
        <p:blipFill>
          <a:blip r:embed="rId5"/>
          <a:stretch>
            <a:fillRect/>
          </a:stretch>
        </p:blipFill>
        <p:spPr>
          <a:xfrm>
            <a:off x="7392144" y="2636912"/>
            <a:ext cx="4533900" cy="2257425"/>
          </a:xfrm>
          <a:prstGeom prst="rect">
            <a:avLst/>
          </a:prstGeom>
        </p:spPr>
      </p:pic>
    </p:spTree>
    <p:extLst>
      <p:ext uri="{BB962C8B-B14F-4D97-AF65-F5344CB8AC3E}">
        <p14:creationId xmlns:p14="http://schemas.microsoft.com/office/powerpoint/2010/main" val="4265723196"/>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1_University of Melbourne">
  <a:themeElements>
    <a:clrScheme name="University of Melbourne">
      <a:dk1>
        <a:sysClr val="windowText" lastClr="000000"/>
      </a:dk1>
      <a:lt1>
        <a:sysClr val="window" lastClr="FFFFFF"/>
      </a:lt1>
      <a:dk2>
        <a:srgbClr val="094183"/>
      </a:dk2>
      <a:lt2>
        <a:srgbClr val="FFFFFF"/>
      </a:lt2>
      <a:accent1>
        <a:srgbClr val="094183"/>
      </a:accent1>
      <a:accent2>
        <a:srgbClr val="4597AD"/>
      </a:accent2>
      <a:accent3>
        <a:srgbClr val="6DAF7F"/>
      </a:accent3>
      <a:accent4>
        <a:srgbClr val="5D7FBE"/>
      </a:accent4>
      <a:accent5>
        <a:srgbClr val="DDAD6A"/>
      </a:accent5>
      <a:accent6>
        <a:srgbClr val="D1694C"/>
      </a:accent6>
      <a:hlink>
        <a:srgbClr val="000000"/>
      </a:hlink>
      <a:folHlink>
        <a:srgbClr val="00000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id="{9F1284E1-1E00-4B1B-B5E6-7A98F79300F4}" vid="{F5ED6AF3-CBA5-4D18-BF25-A100EEA87E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195a47-fca6-40a8-831c-daf12f2950f6">
      <Terms xmlns="http://schemas.microsoft.com/office/infopath/2007/PartnerControls"/>
    </lcf76f155ced4ddcb4097134ff3c332f>
    <TaxCatchAll xmlns="f435daa9-c919-43d3-9f8b-cb9894e70e26" xsi:nil="true"/>
    <Date xmlns="36195a47-fca6-40a8-831c-daf12f2950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3881352D7E9B44A151FCE2670E0DD9" ma:contentTypeVersion="14" ma:contentTypeDescription="Create a new document." ma:contentTypeScope="" ma:versionID="4a1e6dc650696687a4ae68c64f4ed825">
  <xsd:schema xmlns:xsd="http://www.w3.org/2001/XMLSchema" xmlns:xs="http://www.w3.org/2001/XMLSchema" xmlns:p="http://schemas.microsoft.com/office/2006/metadata/properties" xmlns:ns2="36195a47-fca6-40a8-831c-daf12f2950f6" xmlns:ns3="f435daa9-c919-43d3-9f8b-cb9894e70e26" targetNamespace="http://schemas.microsoft.com/office/2006/metadata/properties" ma:root="true" ma:fieldsID="d3e38d0fb79a8e0a3e4afb3c4584ac9a" ns2:_="" ns3:_="">
    <xsd:import namespace="36195a47-fca6-40a8-831c-daf12f2950f6"/>
    <xsd:import namespace="f435daa9-c919-43d3-9f8b-cb9894e70e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Date"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95a47-fca6-40a8-831c-daf12f295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ate" ma:index="11" nillable="true" ma:displayName="Date" ma:format="DateOnly" ma:internalName="Date">
      <xsd:simpleType>
        <xsd:restriction base="dms:DateTim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5daa9-c919-43d3-9f8b-cb9894e70e2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161cf10-dacb-45b9-9398-25ec2465e760}" ma:internalName="TaxCatchAll" ma:showField="CatchAllData" ma:web="f435daa9-c919-43d3-9f8b-cb9894e70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2.xml><?xml version="1.0" encoding="utf-8"?>
<ds:datastoreItem xmlns:ds="http://schemas.openxmlformats.org/officeDocument/2006/customXml" ds:itemID="{FE8FFBB9-4FB3-4A1F-8381-B3FA72337E91}">
  <ds:schemaRef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f435daa9-c919-43d3-9f8b-cb9894e70e26"/>
    <ds:schemaRef ds:uri="http://schemas.microsoft.com/office/2006/documentManagement/types"/>
    <ds:schemaRef ds:uri="36195a47-fca6-40a8-831c-daf12f2950f6"/>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F344544D-03D0-4CDD-8EA1-F58DA4F19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95a47-fca6-40a8-831c-daf12f2950f6"/>
    <ds:schemaRef ds:uri="f435daa9-c919-43d3-9f8b-cb9894e70e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Master_University-of-Melbourne</Template>
  <TotalTime>213</TotalTime>
  <Words>1064</Words>
  <Application>Microsoft Office PowerPoint</Application>
  <PresentationFormat>Widescreen</PresentationFormat>
  <Paragraphs>124</Paragraphs>
  <Slides>14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Georgia</vt:lpstr>
      <vt:lpstr>University of Melbourne</vt:lpstr>
      <vt:lpstr>1_University of Melbourne</vt:lpstr>
      <vt:lpstr>PowerPoint Presentation</vt:lpstr>
      <vt:lpstr>Essential Enrolment Information</vt:lpstr>
      <vt:lpstr>Information covered</vt:lpstr>
      <vt:lpstr>Key Websites &amp; Resources – my.unimelb</vt:lpstr>
      <vt:lpstr>Key Websites &amp; Resources Handbook</vt:lpstr>
      <vt:lpstr>Key Websites &amp; Resources cont’d</vt:lpstr>
      <vt:lpstr>Key Websites &amp; Resources - LMS</vt:lpstr>
      <vt:lpstr>PowerPoint Presentation</vt:lpstr>
      <vt:lpstr>Student Support Services – Stop 1</vt:lpstr>
      <vt:lpstr>Support Services and Key Information</vt:lpstr>
      <vt:lpstr>Course Advice</vt:lpstr>
      <vt:lpstr>Building Access</vt:lpstr>
      <vt:lpstr>Keeping in touch with the School</vt:lpstr>
      <vt:lpstr>Thank You</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Susannah Woodward</dc:creator>
  <cp:lastModifiedBy>Judy Vo</cp:lastModifiedBy>
  <cp:revision>5</cp:revision>
  <dcterms:created xsi:type="dcterms:W3CDTF">2024-08-22T01:42:58Z</dcterms:created>
  <dcterms:modified xsi:type="dcterms:W3CDTF">2026-02-19T04:12:27Z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0x010100E03881352D7E9B44A151FCE2670E0DD9</vt:lpwstr>
  </property>
  <property fmtid="{D5CDD505-2E9C-101B-9397-08002B2CF9AE}" pid="3" name="MediaServiceImageTags">
    <vt:lpwstr/>
  </property>
  <property fmtid="{D5CDD505-2E9C-101B-9397-08002B2CF9AE}" pid="4" name="Order">
    <vt:lpwstr>92655200.0000000</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