
<file path=[Content_Types].xml><?xml version="1.0" encoding="utf-8"?>
<Types xmlns="http://schemas.openxmlformats.org/package/2006/content-types">
  <Default Extension="jpeg" ContentType="image/jpeg"/>
  <Default Extension="jpg" ContentType="image/jp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4"/>
  </p:sldMasterIdLst>
  <p:notesMasterIdLst>
    <p:notesMasterId r:id="rId32"/>
  </p:notesMasterIdLst>
  <p:sldIdLst>
    <p:sldId id="256" r:id="rId5"/>
    <p:sldId id="257" r:id="rId6"/>
    <p:sldId id="276" r:id="rId7"/>
    <p:sldId id="277" r:id="rId8"/>
    <p:sldId id="258" r:id="rId9"/>
    <p:sldId id="259" r:id="rId10"/>
    <p:sldId id="260" r:id="rId11"/>
    <p:sldId id="278" r:id="rId12"/>
    <p:sldId id="261" r:id="rId13"/>
    <p:sldId id="262" r:id="rId14"/>
    <p:sldId id="263" r:id="rId15"/>
    <p:sldId id="264" r:id="rId16"/>
    <p:sldId id="265" r:id="rId17"/>
    <p:sldId id="279" r:id="rId18"/>
    <p:sldId id="282" r:id="rId19"/>
    <p:sldId id="274" r:id="rId20"/>
    <p:sldId id="273" r:id="rId21"/>
    <p:sldId id="266" r:id="rId22"/>
    <p:sldId id="267" r:id="rId23"/>
    <p:sldId id="280" r:id="rId24"/>
    <p:sldId id="268" r:id="rId25"/>
    <p:sldId id="269" r:id="rId26"/>
    <p:sldId id="281" r:id="rId27"/>
    <p:sldId id="270" r:id="rId28"/>
    <p:sldId id="275" r:id="rId29"/>
    <p:sldId id="271" r:id="rId30"/>
    <p:sldId id="272" r:id="rId31"/>
  </p:sldIdLst>
  <p:sldSz cx="12192000" cy="6858000"/>
  <p:notesSz cx="12192000" cy="6858000"/>
  <p:defaultTextStyle>
    <a:defPPr>
      <a:defRPr kern="0"/>
    </a:defPPr>
  </p:defaultTextStyle>
  <p:extLst>
    <p:ext uri="{EFAFB233-063F-42B5-8137-9DF3F51BA10A}">
      <p15:sldGuideLst xmlns:p15="http://schemas.microsoft.com/office/powerpoint/2012/main">
        <p15:guide id="1" orient="horz" pos="2880">
          <p15:clr>
            <a:srgbClr val="A4A3A4"/>
          </p15:clr>
        </p15:guide>
        <p15:guide id="2" pos="216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06" d="100"/>
          <a:sy n="106" d="100"/>
        </p:scale>
        <p:origin x="756" y="96"/>
      </p:cViewPr>
      <p:guideLst>
        <p:guide orient="horz" pos="2880"/>
        <p:guide pos="216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21" Type="http://schemas.openxmlformats.org/officeDocument/2006/relationships/slide" Target="slides/slide17.xml"/><Relationship Id="rId34"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notesMaster" Target="notesMasters/notesMaster1.xml"/><Relationship Id="rId37" Type="http://schemas.microsoft.com/office/2016/11/relationships/changesInfo" Target="changesInfos/changesInfo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theme" Target="theme/theme1.xml"/><Relationship Id="rId8" Type="http://schemas.openxmlformats.org/officeDocument/2006/relationships/slide" Target="slides/slide4.xml"/><Relationship Id="rId3" Type="http://schemas.openxmlformats.org/officeDocument/2006/relationships/customXml" Target="../customXml/item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Benita Green" userId="S::benita.green@unimelb.edu.au::006481a2-345f-4da5-b2c2-2605e5d955c1" providerId="AD" clId="Web-{8932CA55-7127-FC3C-7CB9-84E7A4EF7574}"/>
    <pc:docChg chg="modSld">
      <pc:chgData name="Benita Green" userId="S::benita.green@unimelb.edu.au::006481a2-345f-4da5-b2c2-2605e5d955c1" providerId="AD" clId="Web-{8932CA55-7127-FC3C-7CB9-84E7A4EF7574}" dt="2026-02-16T02:20:58.048" v="4" actId="1076"/>
      <pc:docMkLst>
        <pc:docMk/>
      </pc:docMkLst>
      <pc:sldChg chg="addSp modSp">
        <pc:chgData name="Benita Green" userId="S::benita.green@unimelb.edu.au::006481a2-345f-4da5-b2c2-2605e5d955c1" providerId="AD" clId="Web-{8932CA55-7127-FC3C-7CB9-84E7A4EF7574}" dt="2026-02-16T02:20:58.048" v="4" actId="1076"/>
        <pc:sldMkLst>
          <pc:docMk/>
          <pc:sldMk cId="0" sldId="257"/>
        </pc:sldMkLst>
        <pc:picChg chg="add mod">
          <ac:chgData name="Benita Green" userId="S::benita.green@unimelb.edu.au::006481a2-345f-4da5-b2c2-2605e5d955c1" providerId="AD" clId="Web-{8932CA55-7127-FC3C-7CB9-84E7A4EF7574}" dt="2026-02-16T02:20:58.048" v="4" actId="1076"/>
          <ac:picMkLst>
            <pc:docMk/>
            <pc:sldMk cId="0" sldId="257"/>
            <ac:picMk id="3" creationId="{7827827E-9475-B26D-5D91-170224D1532C}"/>
          </ac:picMkLst>
        </pc:picChg>
      </pc:sldChg>
    </pc:docChg>
  </pc:docChgLst>
  <pc:docChgLst>
    <pc:chgData name="Khandis Blake" userId="16cf7af5-0820-4d30-b87c-52269b355dfd" providerId="ADAL" clId="{E6B0CFB6-44E2-4057-A986-49D3EDE04681}"/>
    <pc:docChg chg="undo redo custSel addSld delSld modSld sldOrd">
      <pc:chgData name="Khandis Blake" userId="16cf7af5-0820-4d30-b87c-52269b355dfd" providerId="ADAL" clId="{E6B0CFB6-44E2-4057-A986-49D3EDE04681}" dt="2026-02-26T01:11:41.861" v="5831"/>
      <pc:docMkLst>
        <pc:docMk/>
      </pc:docMkLst>
      <pc:sldChg chg="modSp mod modNotesTx">
        <pc:chgData name="Khandis Blake" userId="16cf7af5-0820-4d30-b87c-52269b355dfd" providerId="ADAL" clId="{E6B0CFB6-44E2-4057-A986-49D3EDE04681}" dt="2026-02-26T01:11:20.943" v="5827" actId="6549"/>
        <pc:sldMkLst>
          <pc:docMk/>
          <pc:sldMk cId="0" sldId="256"/>
        </pc:sldMkLst>
        <pc:spChg chg="mod">
          <ac:chgData name="Khandis Blake" userId="16cf7af5-0820-4d30-b87c-52269b355dfd" providerId="ADAL" clId="{E6B0CFB6-44E2-4057-A986-49D3EDE04681}" dt="2026-02-04T23:56:42.433" v="2181" actId="20577"/>
          <ac:spMkLst>
            <pc:docMk/>
            <pc:sldMk cId="0" sldId="256"/>
            <ac:spMk id="6" creationId="{00000000-0000-0000-0000-000000000000}"/>
          </ac:spMkLst>
        </pc:spChg>
      </pc:sldChg>
      <pc:sldChg chg="addSp delSp modSp mod modNotesTx">
        <pc:chgData name="Khandis Blake" userId="16cf7af5-0820-4d30-b87c-52269b355dfd" providerId="ADAL" clId="{E6B0CFB6-44E2-4057-A986-49D3EDE04681}" dt="2026-02-23T06:14:58.702" v="4912" actId="1036"/>
        <pc:sldMkLst>
          <pc:docMk/>
          <pc:sldMk cId="0" sldId="257"/>
        </pc:sldMkLst>
        <pc:graphicFrameChg chg="add mod modGraphic">
          <ac:chgData name="Khandis Blake" userId="16cf7af5-0820-4d30-b87c-52269b355dfd" providerId="ADAL" clId="{E6B0CFB6-44E2-4057-A986-49D3EDE04681}" dt="2026-02-04T23:43:22.315" v="919" actId="114"/>
          <ac:graphicFrameMkLst>
            <pc:docMk/>
            <pc:sldMk cId="0" sldId="257"/>
            <ac:graphicFrameMk id="5" creationId="{B3125738-DC7E-3AF9-02EC-E36DE390B47E}"/>
          </ac:graphicFrameMkLst>
        </pc:graphicFrameChg>
        <pc:picChg chg="mod modCrop">
          <ac:chgData name="Khandis Blake" userId="16cf7af5-0820-4d30-b87c-52269b355dfd" providerId="ADAL" clId="{E6B0CFB6-44E2-4057-A986-49D3EDE04681}" dt="2026-02-23T06:14:58.702" v="4912" actId="1036"/>
          <ac:picMkLst>
            <pc:docMk/>
            <pc:sldMk cId="0" sldId="257"/>
            <ac:picMk id="3" creationId="{7827827E-9475-B26D-5D91-170224D1532C}"/>
          </ac:picMkLst>
        </pc:picChg>
        <pc:picChg chg="add mod">
          <ac:chgData name="Khandis Blake" userId="16cf7af5-0820-4d30-b87c-52269b355dfd" providerId="ADAL" clId="{E6B0CFB6-44E2-4057-A986-49D3EDE04681}" dt="2026-02-04T23:43:27.069" v="921" actId="1076"/>
          <ac:picMkLst>
            <pc:docMk/>
            <pc:sldMk cId="0" sldId="257"/>
            <ac:picMk id="12" creationId="{E1C207DD-0E59-6FE2-29EC-078151E756A0}"/>
          </ac:picMkLst>
        </pc:picChg>
      </pc:sldChg>
      <pc:sldChg chg="addSp delSp modSp mod">
        <pc:chgData name="Khandis Blake" userId="16cf7af5-0820-4d30-b87c-52269b355dfd" providerId="ADAL" clId="{E6B0CFB6-44E2-4057-A986-49D3EDE04681}" dt="2026-02-23T05:32:28.204" v="3194" actId="20577"/>
        <pc:sldMkLst>
          <pc:docMk/>
          <pc:sldMk cId="0" sldId="258"/>
        </pc:sldMkLst>
        <pc:spChg chg="add mod">
          <ac:chgData name="Khandis Blake" userId="16cf7af5-0820-4d30-b87c-52269b355dfd" providerId="ADAL" clId="{E6B0CFB6-44E2-4057-A986-49D3EDE04681}" dt="2026-02-23T05:32:28.204" v="3194" actId="20577"/>
          <ac:spMkLst>
            <pc:docMk/>
            <pc:sldMk cId="0" sldId="258"/>
            <ac:spMk id="6" creationId="{8068C801-07C8-E15E-2E7A-59A8FBCF457B}"/>
          </ac:spMkLst>
        </pc:spChg>
      </pc:sldChg>
      <pc:sldChg chg="addSp delSp modSp mod addAnim delAnim modAnim">
        <pc:chgData name="Khandis Blake" userId="16cf7af5-0820-4d30-b87c-52269b355dfd" providerId="ADAL" clId="{E6B0CFB6-44E2-4057-A986-49D3EDE04681}" dt="2026-02-23T06:11:26.410" v="4869"/>
        <pc:sldMkLst>
          <pc:docMk/>
          <pc:sldMk cId="0" sldId="260"/>
        </pc:sldMkLst>
        <pc:spChg chg="mod">
          <ac:chgData name="Khandis Blake" userId="16cf7af5-0820-4d30-b87c-52269b355dfd" providerId="ADAL" clId="{E6B0CFB6-44E2-4057-A986-49D3EDE04681}" dt="2026-02-23T06:08:46.203" v="4831" actId="13822"/>
          <ac:spMkLst>
            <pc:docMk/>
            <pc:sldMk cId="0" sldId="260"/>
            <ac:spMk id="5" creationId="{00000000-0000-0000-0000-000000000000}"/>
          </ac:spMkLst>
        </pc:spChg>
        <pc:spChg chg="mod">
          <ac:chgData name="Khandis Blake" userId="16cf7af5-0820-4d30-b87c-52269b355dfd" providerId="ADAL" clId="{E6B0CFB6-44E2-4057-A986-49D3EDE04681}" dt="2026-02-23T06:09:08.428" v="4834" actId="114"/>
          <ac:spMkLst>
            <pc:docMk/>
            <pc:sldMk cId="0" sldId="260"/>
            <ac:spMk id="8" creationId="{00000000-0000-0000-0000-000000000000}"/>
          </ac:spMkLst>
        </pc:spChg>
        <pc:spChg chg="mod">
          <ac:chgData name="Khandis Blake" userId="16cf7af5-0820-4d30-b87c-52269b355dfd" providerId="ADAL" clId="{E6B0CFB6-44E2-4057-A986-49D3EDE04681}" dt="2026-02-23T06:09:05.423" v="4833" actId="114"/>
          <ac:spMkLst>
            <pc:docMk/>
            <pc:sldMk cId="0" sldId="260"/>
            <ac:spMk id="9" creationId="{00000000-0000-0000-0000-000000000000}"/>
          </ac:spMkLst>
        </pc:spChg>
        <pc:spChg chg="mod">
          <ac:chgData name="Khandis Blake" userId="16cf7af5-0820-4d30-b87c-52269b355dfd" providerId="ADAL" clId="{E6B0CFB6-44E2-4057-A986-49D3EDE04681}" dt="2026-02-23T05:33:00.476" v="3197" actId="208"/>
          <ac:spMkLst>
            <pc:docMk/>
            <pc:sldMk cId="0" sldId="260"/>
            <ac:spMk id="11" creationId="{00000000-0000-0000-0000-000000000000}"/>
          </ac:spMkLst>
        </pc:spChg>
        <pc:spChg chg="mod">
          <ac:chgData name="Khandis Blake" userId="16cf7af5-0820-4d30-b87c-52269b355dfd" providerId="ADAL" clId="{E6B0CFB6-44E2-4057-A986-49D3EDE04681}" dt="2026-02-23T05:34:33.671" v="3221" actId="208"/>
          <ac:spMkLst>
            <pc:docMk/>
            <pc:sldMk cId="0" sldId="260"/>
            <ac:spMk id="12" creationId="{00000000-0000-0000-0000-000000000000}"/>
          </ac:spMkLst>
        </pc:spChg>
        <pc:spChg chg="mod">
          <ac:chgData name="Khandis Blake" userId="16cf7af5-0820-4d30-b87c-52269b355dfd" providerId="ADAL" clId="{E6B0CFB6-44E2-4057-A986-49D3EDE04681}" dt="2026-02-23T05:34:38.118" v="3222" actId="208"/>
          <ac:spMkLst>
            <pc:docMk/>
            <pc:sldMk cId="0" sldId="260"/>
            <ac:spMk id="13" creationId="{00000000-0000-0000-0000-000000000000}"/>
          </ac:spMkLst>
        </pc:spChg>
        <pc:spChg chg="mod">
          <ac:chgData name="Khandis Blake" userId="16cf7af5-0820-4d30-b87c-52269b355dfd" providerId="ADAL" clId="{E6B0CFB6-44E2-4057-A986-49D3EDE04681}" dt="2026-02-23T05:33:00.476" v="3197" actId="208"/>
          <ac:spMkLst>
            <pc:docMk/>
            <pc:sldMk cId="0" sldId="260"/>
            <ac:spMk id="20" creationId="{00000000-0000-0000-0000-000000000000}"/>
          </ac:spMkLst>
        </pc:spChg>
        <pc:spChg chg="mod">
          <ac:chgData name="Khandis Blake" userId="16cf7af5-0820-4d30-b87c-52269b355dfd" providerId="ADAL" clId="{E6B0CFB6-44E2-4057-A986-49D3EDE04681}" dt="2026-02-23T05:34:10.636" v="3216" actId="14100"/>
          <ac:spMkLst>
            <pc:docMk/>
            <pc:sldMk cId="0" sldId="260"/>
            <ac:spMk id="21" creationId="{00000000-0000-0000-0000-000000000000}"/>
          </ac:spMkLst>
        </pc:spChg>
        <pc:spChg chg="mod">
          <ac:chgData name="Khandis Blake" userId="16cf7af5-0820-4d30-b87c-52269b355dfd" providerId="ADAL" clId="{E6B0CFB6-44E2-4057-A986-49D3EDE04681}" dt="2026-02-23T05:33:15.637" v="3200" actId="208"/>
          <ac:spMkLst>
            <pc:docMk/>
            <pc:sldMk cId="0" sldId="260"/>
            <ac:spMk id="23" creationId="{00000000-0000-0000-0000-000000000000}"/>
          </ac:spMkLst>
        </pc:spChg>
        <pc:spChg chg="mod">
          <ac:chgData name="Khandis Blake" userId="16cf7af5-0820-4d30-b87c-52269b355dfd" providerId="ADAL" clId="{E6B0CFB6-44E2-4057-A986-49D3EDE04681}" dt="2026-02-23T05:33:37.057" v="3208" actId="1037"/>
          <ac:spMkLst>
            <pc:docMk/>
            <pc:sldMk cId="0" sldId="260"/>
            <ac:spMk id="24" creationId="{00000000-0000-0000-0000-000000000000}"/>
          </ac:spMkLst>
        </pc:spChg>
        <pc:spChg chg="mod">
          <ac:chgData name="Khandis Blake" userId="16cf7af5-0820-4d30-b87c-52269b355dfd" providerId="ADAL" clId="{E6B0CFB6-44E2-4057-A986-49D3EDE04681}" dt="2026-02-23T05:34:10.636" v="3216" actId="14100"/>
          <ac:spMkLst>
            <pc:docMk/>
            <pc:sldMk cId="0" sldId="260"/>
            <ac:spMk id="25" creationId="{00000000-0000-0000-0000-000000000000}"/>
          </ac:spMkLst>
        </pc:spChg>
        <pc:spChg chg="mod">
          <ac:chgData name="Khandis Blake" userId="16cf7af5-0820-4d30-b87c-52269b355dfd" providerId="ADAL" clId="{E6B0CFB6-44E2-4057-A986-49D3EDE04681}" dt="2026-02-23T05:33:30.364" v="3202" actId="208"/>
          <ac:spMkLst>
            <pc:docMk/>
            <pc:sldMk cId="0" sldId="260"/>
            <ac:spMk id="26" creationId="{00000000-0000-0000-0000-000000000000}"/>
          </ac:spMkLst>
        </pc:spChg>
        <pc:spChg chg="mod">
          <ac:chgData name="Khandis Blake" userId="16cf7af5-0820-4d30-b87c-52269b355dfd" providerId="ADAL" clId="{E6B0CFB6-44E2-4057-A986-49D3EDE04681}" dt="2026-02-23T05:34:10.636" v="3216" actId="14100"/>
          <ac:spMkLst>
            <pc:docMk/>
            <pc:sldMk cId="0" sldId="260"/>
            <ac:spMk id="27" creationId="{00000000-0000-0000-0000-000000000000}"/>
          </ac:spMkLst>
        </pc:spChg>
        <pc:spChg chg="mod">
          <ac:chgData name="Khandis Blake" userId="16cf7af5-0820-4d30-b87c-52269b355dfd" providerId="ADAL" clId="{E6B0CFB6-44E2-4057-A986-49D3EDE04681}" dt="2026-02-23T06:09:11.083" v="4835" actId="114"/>
          <ac:spMkLst>
            <pc:docMk/>
            <pc:sldMk cId="0" sldId="260"/>
            <ac:spMk id="28" creationId="{00000000-0000-0000-0000-000000000000}"/>
          </ac:spMkLst>
        </pc:spChg>
        <pc:spChg chg="mod">
          <ac:chgData name="Khandis Blake" userId="16cf7af5-0820-4d30-b87c-52269b355dfd" providerId="ADAL" clId="{E6B0CFB6-44E2-4057-A986-49D3EDE04681}" dt="2026-02-23T06:09:15.091" v="4837" actId="114"/>
          <ac:spMkLst>
            <pc:docMk/>
            <pc:sldMk cId="0" sldId="260"/>
            <ac:spMk id="35" creationId="{00000000-0000-0000-0000-000000000000}"/>
          </ac:spMkLst>
        </pc:spChg>
        <pc:spChg chg="mod">
          <ac:chgData name="Khandis Blake" userId="16cf7af5-0820-4d30-b87c-52269b355dfd" providerId="ADAL" clId="{E6B0CFB6-44E2-4057-A986-49D3EDE04681}" dt="2026-02-23T06:09:17.181" v="4838" actId="114"/>
          <ac:spMkLst>
            <pc:docMk/>
            <pc:sldMk cId="0" sldId="260"/>
            <ac:spMk id="37" creationId="{00000000-0000-0000-0000-000000000000}"/>
          </ac:spMkLst>
        </pc:spChg>
        <pc:spChg chg="mod">
          <ac:chgData name="Khandis Blake" userId="16cf7af5-0820-4d30-b87c-52269b355dfd" providerId="ADAL" clId="{E6B0CFB6-44E2-4057-A986-49D3EDE04681}" dt="2026-02-23T06:09:12.892" v="4836" actId="114"/>
          <ac:spMkLst>
            <pc:docMk/>
            <pc:sldMk cId="0" sldId="260"/>
            <ac:spMk id="40" creationId="{00000000-0000-0000-0000-000000000000}"/>
          </ac:spMkLst>
        </pc:spChg>
        <pc:spChg chg="mod">
          <ac:chgData name="Khandis Blake" userId="16cf7af5-0820-4d30-b87c-52269b355dfd" providerId="ADAL" clId="{E6B0CFB6-44E2-4057-A986-49D3EDE04681}" dt="2026-01-27T04:58:38.470" v="44" actId="20577"/>
          <ac:spMkLst>
            <pc:docMk/>
            <pc:sldMk cId="0" sldId="260"/>
            <ac:spMk id="43" creationId="{00000000-0000-0000-0000-000000000000}"/>
          </ac:spMkLst>
        </pc:spChg>
        <pc:spChg chg="add del mod ord">
          <ac:chgData name="Khandis Blake" userId="16cf7af5-0820-4d30-b87c-52269b355dfd" providerId="ADAL" clId="{E6B0CFB6-44E2-4057-A986-49D3EDE04681}" dt="2026-02-23T06:11:19.584" v="4867" actId="21"/>
          <ac:spMkLst>
            <pc:docMk/>
            <pc:sldMk cId="0" sldId="260"/>
            <ac:spMk id="47" creationId="{BC68BDD4-DCF8-437E-32D1-40500722CFC9}"/>
          </ac:spMkLst>
        </pc:spChg>
        <pc:spChg chg="add mod">
          <ac:chgData name="Khandis Blake" userId="16cf7af5-0820-4d30-b87c-52269b355dfd" providerId="ADAL" clId="{E6B0CFB6-44E2-4057-A986-49D3EDE04681}" dt="2026-02-23T06:10:21.388" v="4854" actId="14100"/>
          <ac:spMkLst>
            <pc:docMk/>
            <pc:sldMk cId="0" sldId="260"/>
            <ac:spMk id="48" creationId="{1936CD60-50B3-65B1-F2FF-6E5F3ADF6345}"/>
          </ac:spMkLst>
        </pc:spChg>
        <pc:spChg chg="add del mod">
          <ac:chgData name="Khandis Blake" userId="16cf7af5-0820-4d30-b87c-52269b355dfd" providerId="ADAL" clId="{E6B0CFB6-44E2-4057-A986-49D3EDE04681}" dt="2026-02-23T06:11:19.584" v="4867" actId="21"/>
          <ac:spMkLst>
            <pc:docMk/>
            <pc:sldMk cId="0" sldId="260"/>
            <ac:spMk id="49" creationId="{BE34DEB6-13C1-132B-DADE-626E25BA7496}"/>
          </ac:spMkLst>
        </pc:spChg>
        <pc:grpChg chg="mod">
          <ac:chgData name="Khandis Blake" userId="16cf7af5-0820-4d30-b87c-52269b355dfd" providerId="ADAL" clId="{E6B0CFB6-44E2-4057-A986-49D3EDE04681}" dt="2026-02-23T05:33:54.034" v="3213" actId="14100"/>
          <ac:grpSpMkLst>
            <pc:docMk/>
            <pc:sldMk cId="0" sldId="260"/>
            <ac:grpSpMk id="22" creationId="{00000000-0000-0000-0000-000000000000}"/>
          </ac:grpSpMkLst>
        </pc:grpChg>
      </pc:sldChg>
      <pc:sldChg chg="addSp delSp modSp mod">
        <pc:chgData name="Khandis Blake" userId="16cf7af5-0820-4d30-b87c-52269b355dfd" providerId="ADAL" clId="{E6B0CFB6-44E2-4057-A986-49D3EDE04681}" dt="2026-02-05T03:52:24.803" v="3192" actId="1076"/>
        <pc:sldMkLst>
          <pc:docMk/>
          <pc:sldMk cId="0" sldId="264"/>
        </pc:sldMkLst>
        <pc:spChg chg="mod">
          <ac:chgData name="Khandis Blake" userId="16cf7af5-0820-4d30-b87c-52269b355dfd" providerId="ADAL" clId="{E6B0CFB6-44E2-4057-A986-49D3EDE04681}" dt="2026-02-05T03:52:14.161" v="3190" actId="12"/>
          <ac:spMkLst>
            <pc:docMk/>
            <pc:sldMk cId="0" sldId="264"/>
            <ac:spMk id="4" creationId="{00000000-0000-0000-0000-000000000000}"/>
          </ac:spMkLst>
        </pc:spChg>
        <pc:picChg chg="add mod">
          <ac:chgData name="Khandis Blake" userId="16cf7af5-0820-4d30-b87c-52269b355dfd" providerId="ADAL" clId="{E6B0CFB6-44E2-4057-A986-49D3EDE04681}" dt="2026-02-05T03:52:24.803" v="3192" actId="1076"/>
          <ac:picMkLst>
            <pc:docMk/>
            <pc:sldMk cId="0" sldId="264"/>
            <ac:picMk id="1026" creationId="{3D33B74C-4E7F-7453-FED0-F06F5CFCB645}"/>
          </ac:picMkLst>
        </pc:picChg>
      </pc:sldChg>
      <pc:sldChg chg="modSp mod">
        <pc:chgData name="Khandis Blake" userId="16cf7af5-0820-4d30-b87c-52269b355dfd" providerId="ADAL" clId="{E6B0CFB6-44E2-4057-A986-49D3EDE04681}" dt="2026-02-04T23:46:47.307" v="1271" actId="20577"/>
        <pc:sldMkLst>
          <pc:docMk/>
          <pc:sldMk cId="0" sldId="265"/>
        </pc:sldMkLst>
        <pc:spChg chg="mod">
          <ac:chgData name="Khandis Blake" userId="16cf7af5-0820-4d30-b87c-52269b355dfd" providerId="ADAL" clId="{E6B0CFB6-44E2-4057-A986-49D3EDE04681}" dt="2026-02-04T23:46:47.307" v="1271" actId="20577"/>
          <ac:spMkLst>
            <pc:docMk/>
            <pc:sldMk cId="0" sldId="265"/>
            <ac:spMk id="4" creationId="{00000000-0000-0000-0000-000000000000}"/>
          </ac:spMkLst>
        </pc:spChg>
        <pc:picChg chg="mod">
          <ac:chgData name="Khandis Blake" userId="16cf7af5-0820-4d30-b87c-52269b355dfd" providerId="ADAL" clId="{E6B0CFB6-44E2-4057-A986-49D3EDE04681}" dt="2026-02-04T23:44:23.220" v="1007" actId="1076"/>
          <ac:picMkLst>
            <pc:docMk/>
            <pc:sldMk cId="0" sldId="265"/>
            <ac:picMk id="5" creationId="{00000000-0000-0000-0000-000000000000}"/>
          </ac:picMkLst>
        </pc:picChg>
      </pc:sldChg>
      <pc:sldChg chg="modSp mod modNotesTx">
        <pc:chgData name="Khandis Blake" userId="16cf7af5-0820-4d30-b87c-52269b355dfd" providerId="ADAL" clId="{E6B0CFB6-44E2-4057-A986-49D3EDE04681}" dt="2026-02-23T05:36:54.755" v="3393" actId="20577"/>
        <pc:sldMkLst>
          <pc:docMk/>
          <pc:sldMk cId="0" sldId="266"/>
        </pc:sldMkLst>
        <pc:spChg chg="mod">
          <ac:chgData name="Khandis Blake" userId="16cf7af5-0820-4d30-b87c-52269b355dfd" providerId="ADAL" clId="{E6B0CFB6-44E2-4057-A986-49D3EDE04681}" dt="2026-02-23T05:36:54.755" v="3393" actId="20577"/>
          <ac:spMkLst>
            <pc:docMk/>
            <pc:sldMk cId="0" sldId="266"/>
            <ac:spMk id="3" creationId="{00000000-0000-0000-0000-000000000000}"/>
          </ac:spMkLst>
        </pc:spChg>
      </pc:sldChg>
      <pc:sldChg chg="modSp mod">
        <pc:chgData name="Khandis Blake" userId="16cf7af5-0820-4d30-b87c-52269b355dfd" providerId="ADAL" clId="{E6B0CFB6-44E2-4057-A986-49D3EDE04681}" dt="2026-02-05T03:23:43.328" v="3176" actId="20577"/>
        <pc:sldMkLst>
          <pc:docMk/>
          <pc:sldMk cId="0" sldId="267"/>
        </pc:sldMkLst>
        <pc:spChg chg="mod">
          <ac:chgData name="Khandis Blake" userId="16cf7af5-0820-4d30-b87c-52269b355dfd" providerId="ADAL" clId="{E6B0CFB6-44E2-4057-A986-49D3EDE04681}" dt="2026-02-05T03:22:54.348" v="2987" actId="20577"/>
          <ac:spMkLst>
            <pc:docMk/>
            <pc:sldMk cId="0" sldId="267"/>
            <ac:spMk id="3" creationId="{00000000-0000-0000-0000-000000000000}"/>
          </ac:spMkLst>
        </pc:spChg>
        <pc:spChg chg="mod">
          <ac:chgData name="Khandis Blake" userId="16cf7af5-0820-4d30-b87c-52269b355dfd" providerId="ADAL" clId="{E6B0CFB6-44E2-4057-A986-49D3EDE04681}" dt="2026-02-05T03:23:43.328" v="3176" actId="20577"/>
          <ac:spMkLst>
            <pc:docMk/>
            <pc:sldMk cId="0" sldId="267"/>
            <ac:spMk id="4" creationId="{00000000-0000-0000-0000-000000000000}"/>
          </ac:spMkLst>
        </pc:spChg>
      </pc:sldChg>
      <pc:sldChg chg="addSp delSp modSp mod ord chgLayout">
        <pc:chgData name="Khandis Blake" userId="16cf7af5-0820-4d30-b87c-52269b355dfd" providerId="ADAL" clId="{E6B0CFB6-44E2-4057-A986-49D3EDE04681}" dt="2026-02-23T05:57:20.527" v="4632"/>
        <pc:sldMkLst>
          <pc:docMk/>
          <pc:sldMk cId="0" sldId="268"/>
        </pc:sldMkLst>
        <pc:spChg chg="mod ord">
          <ac:chgData name="Khandis Blake" userId="16cf7af5-0820-4d30-b87c-52269b355dfd" providerId="ADAL" clId="{E6B0CFB6-44E2-4057-A986-49D3EDE04681}" dt="2026-02-04T23:53:03.350" v="1889" actId="700"/>
          <ac:spMkLst>
            <pc:docMk/>
            <pc:sldMk cId="0" sldId="268"/>
            <ac:spMk id="2" creationId="{00000000-0000-0000-0000-000000000000}"/>
          </ac:spMkLst>
        </pc:spChg>
        <pc:spChg chg="add mod">
          <ac:chgData name="Khandis Blake" userId="16cf7af5-0820-4d30-b87c-52269b355dfd" providerId="ADAL" clId="{E6B0CFB6-44E2-4057-A986-49D3EDE04681}" dt="2026-02-04T23:53:06.560" v="1891"/>
          <ac:spMkLst>
            <pc:docMk/>
            <pc:sldMk cId="0" sldId="268"/>
            <ac:spMk id="6" creationId="{BE3D4B5E-6965-D425-BE29-C47C6FF1726B}"/>
          </ac:spMkLst>
        </pc:spChg>
        <pc:spChg chg="add mod ord">
          <ac:chgData name="Khandis Blake" userId="16cf7af5-0820-4d30-b87c-52269b355dfd" providerId="ADAL" clId="{E6B0CFB6-44E2-4057-A986-49D3EDE04681}" dt="2026-02-04T23:53:33.736" v="1899" actId="20577"/>
          <ac:spMkLst>
            <pc:docMk/>
            <pc:sldMk cId="0" sldId="268"/>
            <ac:spMk id="7" creationId="{E233855E-DDDC-25B6-EA86-E64AA6F8B788}"/>
          </ac:spMkLst>
        </pc:spChg>
      </pc:sldChg>
      <pc:sldChg chg="modSp mod">
        <pc:chgData name="Khandis Blake" userId="16cf7af5-0820-4d30-b87c-52269b355dfd" providerId="ADAL" clId="{E6B0CFB6-44E2-4057-A986-49D3EDE04681}" dt="2026-02-23T06:13:48.934" v="4904" actId="20577"/>
        <pc:sldMkLst>
          <pc:docMk/>
          <pc:sldMk cId="0" sldId="269"/>
        </pc:sldMkLst>
        <pc:spChg chg="mod">
          <ac:chgData name="Khandis Blake" userId="16cf7af5-0820-4d30-b87c-52269b355dfd" providerId="ADAL" clId="{E6B0CFB6-44E2-4057-A986-49D3EDE04681}" dt="2026-02-23T06:13:48.934" v="4904" actId="20577"/>
          <ac:spMkLst>
            <pc:docMk/>
            <pc:sldMk cId="0" sldId="269"/>
            <ac:spMk id="3" creationId="{00000000-0000-0000-0000-000000000000}"/>
          </ac:spMkLst>
        </pc:spChg>
      </pc:sldChg>
      <pc:sldChg chg="addSp modSp mod modAnim">
        <pc:chgData name="Khandis Blake" userId="16cf7af5-0820-4d30-b87c-52269b355dfd" providerId="ADAL" clId="{E6B0CFB6-44E2-4057-A986-49D3EDE04681}" dt="2026-02-23T05:42:43.570" v="3682"/>
        <pc:sldMkLst>
          <pc:docMk/>
          <pc:sldMk cId="0" sldId="270"/>
        </pc:sldMkLst>
        <pc:spChg chg="add mod">
          <ac:chgData name="Khandis Blake" userId="16cf7af5-0820-4d30-b87c-52269b355dfd" providerId="ADAL" clId="{E6B0CFB6-44E2-4057-A986-49D3EDE04681}" dt="2026-02-23T05:42:18.799" v="3680" actId="113"/>
          <ac:spMkLst>
            <pc:docMk/>
            <pc:sldMk cId="0" sldId="270"/>
            <ac:spMk id="4" creationId="{7ADBA1ED-31E9-BB1D-572C-D52361B397E6}"/>
          </ac:spMkLst>
        </pc:spChg>
        <pc:picChg chg="add mod">
          <ac:chgData name="Khandis Blake" userId="16cf7af5-0820-4d30-b87c-52269b355dfd" providerId="ADAL" clId="{E6B0CFB6-44E2-4057-A986-49D3EDE04681}" dt="2026-02-23T05:42:35.370" v="3681"/>
          <ac:picMkLst>
            <pc:docMk/>
            <pc:sldMk cId="0" sldId="270"/>
            <ac:picMk id="1026" creationId="{D1D4DD4A-3FF0-8853-71E9-C5C5ECFB6462}"/>
          </ac:picMkLst>
        </pc:picChg>
      </pc:sldChg>
      <pc:sldChg chg="addSp delSp modSp mod modNotesTx">
        <pc:chgData name="Khandis Blake" userId="16cf7af5-0820-4d30-b87c-52269b355dfd" providerId="ADAL" clId="{E6B0CFB6-44E2-4057-A986-49D3EDE04681}" dt="2026-02-23T06:27:17.477" v="5813" actId="1076"/>
        <pc:sldMkLst>
          <pc:docMk/>
          <pc:sldMk cId="0" sldId="271"/>
        </pc:sldMkLst>
        <pc:spChg chg="mod">
          <ac:chgData name="Khandis Blake" userId="16cf7af5-0820-4d30-b87c-52269b355dfd" providerId="ADAL" clId="{E6B0CFB6-44E2-4057-A986-49D3EDE04681}" dt="2026-02-23T05:43:04.968" v="3701" actId="20577"/>
          <ac:spMkLst>
            <pc:docMk/>
            <pc:sldMk cId="0" sldId="271"/>
            <ac:spMk id="2" creationId="{00000000-0000-0000-0000-000000000000}"/>
          </ac:spMkLst>
        </pc:spChg>
        <pc:spChg chg="mod">
          <ac:chgData name="Khandis Blake" userId="16cf7af5-0820-4d30-b87c-52269b355dfd" providerId="ADAL" clId="{E6B0CFB6-44E2-4057-A986-49D3EDE04681}" dt="2026-02-23T06:15:48.509" v="4939" actId="20577"/>
          <ac:spMkLst>
            <pc:docMk/>
            <pc:sldMk cId="0" sldId="271"/>
            <ac:spMk id="3" creationId="{00000000-0000-0000-0000-000000000000}"/>
          </ac:spMkLst>
        </pc:spChg>
        <pc:spChg chg="add mod">
          <ac:chgData name="Khandis Blake" userId="16cf7af5-0820-4d30-b87c-52269b355dfd" providerId="ADAL" clId="{E6B0CFB6-44E2-4057-A986-49D3EDE04681}" dt="2026-02-23T06:25:50.261" v="5792" actId="20577"/>
          <ac:spMkLst>
            <pc:docMk/>
            <pc:sldMk cId="0" sldId="271"/>
            <ac:spMk id="11" creationId="{4E586829-9B37-6998-02AA-6B2F24EFC695}"/>
          </ac:spMkLst>
        </pc:spChg>
        <pc:picChg chg="mod">
          <ac:chgData name="Khandis Blake" userId="16cf7af5-0820-4d30-b87c-52269b355dfd" providerId="ADAL" clId="{E6B0CFB6-44E2-4057-A986-49D3EDE04681}" dt="2026-02-23T06:15:55.173" v="4941" actId="1076"/>
          <ac:picMkLst>
            <pc:docMk/>
            <pc:sldMk cId="0" sldId="271"/>
            <ac:picMk id="5" creationId="{00000000-0000-0000-0000-000000000000}"/>
          </ac:picMkLst>
        </pc:picChg>
        <pc:picChg chg="add mod">
          <ac:chgData name="Khandis Blake" userId="16cf7af5-0820-4d30-b87c-52269b355dfd" providerId="ADAL" clId="{E6B0CFB6-44E2-4057-A986-49D3EDE04681}" dt="2026-02-23T06:27:17.477" v="5813" actId="1076"/>
          <ac:picMkLst>
            <pc:docMk/>
            <pc:sldMk cId="0" sldId="271"/>
            <ac:picMk id="7" creationId="{6C080C46-35AF-AE95-9D66-850C6BCC91BC}"/>
          </ac:picMkLst>
        </pc:picChg>
        <pc:picChg chg="add mod">
          <ac:chgData name="Khandis Blake" userId="16cf7af5-0820-4d30-b87c-52269b355dfd" providerId="ADAL" clId="{E6B0CFB6-44E2-4057-A986-49D3EDE04681}" dt="2026-02-23T06:25:53.040" v="5793" actId="1076"/>
          <ac:picMkLst>
            <pc:docMk/>
            <pc:sldMk cId="0" sldId="271"/>
            <ac:picMk id="2050" creationId="{CA00A30C-1CF0-2521-B2AE-8BD72612C996}"/>
          </ac:picMkLst>
        </pc:picChg>
      </pc:sldChg>
      <pc:sldChg chg="addSp delSp modSp mod ord">
        <pc:chgData name="Khandis Blake" userId="16cf7af5-0820-4d30-b87c-52269b355dfd" providerId="ADAL" clId="{E6B0CFB6-44E2-4057-A986-49D3EDE04681}" dt="2026-02-26T01:11:41.861" v="5831"/>
        <pc:sldMkLst>
          <pc:docMk/>
          <pc:sldMk cId="0" sldId="272"/>
        </pc:sldMkLst>
        <pc:spChg chg="mod">
          <ac:chgData name="Khandis Blake" userId="16cf7af5-0820-4d30-b87c-52269b355dfd" providerId="ADAL" clId="{E6B0CFB6-44E2-4057-A986-49D3EDE04681}" dt="2026-02-23T06:14:33.412" v="4906" actId="20577"/>
          <ac:spMkLst>
            <pc:docMk/>
            <pc:sldMk cId="0" sldId="272"/>
            <ac:spMk id="3" creationId="{00000000-0000-0000-0000-000000000000}"/>
          </ac:spMkLst>
        </pc:spChg>
        <pc:spChg chg="add mod">
          <ac:chgData name="Khandis Blake" userId="16cf7af5-0820-4d30-b87c-52269b355dfd" providerId="ADAL" clId="{E6B0CFB6-44E2-4057-A986-49D3EDE04681}" dt="2026-02-23T05:59:42.004" v="4719" actId="1076"/>
          <ac:spMkLst>
            <pc:docMk/>
            <pc:sldMk cId="0" sldId="272"/>
            <ac:spMk id="6" creationId="{7E475DDE-7E3A-CF54-6A86-19689B093D9F}"/>
          </ac:spMkLst>
        </pc:spChg>
      </pc:sldChg>
      <pc:sldChg chg="modSp new mod">
        <pc:chgData name="Khandis Blake" userId="16cf7af5-0820-4d30-b87c-52269b355dfd" providerId="ADAL" clId="{E6B0CFB6-44E2-4057-A986-49D3EDE04681}" dt="2026-02-04T23:50:02.089" v="1633" actId="20577"/>
        <pc:sldMkLst>
          <pc:docMk/>
          <pc:sldMk cId="1911526265" sldId="273"/>
        </pc:sldMkLst>
        <pc:spChg chg="mod">
          <ac:chgData name="Khandis Blake" userId="16cf7af5-0820-4d30-b87c-52269b355dfd" providerId="ADAL" clId="{E6B0CFB6-44E2-4057-A986-49D3EDE04681}" dt="2026-01-27T05:18:24.087" v="106" actId="20577"/>
          <ac:spMkLst>
            <pc:docMk/>
            <pc:sldMk cId="1911526265" sldId="273"/>
            <ac:spMk id="2" creationId="{79D901F9-7A9A-E2E8-BB5D-B40E08E557F1}"/>
          </ac:spMkLst>
        </pc:spChg>
        <pc:spChg chg="mod">
          <ac:chgData name="Khandis Blake" userId="16cf7af5-0820-4d30-b87c-52269b355dfd" providerId="ADAL" clId="{E6B0CFB6-44E2-4057-A986-49D3EDE04681}" dt="2026-02-04T23:50:02.089" v="1633" actId="20577"/>
          <ac:spMkLst>
            <pc:docMk/>
            <pc:sldMk cId="1911526265" sldId="273"/>
            <ac:spMk id="3" creationId="{A92A13BF-E98E-63DA-5549-A7B0C85E962B}"/>
          </ac:spMkLst>
        </pc:spChg>
      </pc:sldChg>
      <pc:sldChg chg="modSp new mod">
        <pc:chgData name="Khandis Blake" userId="16cf7af5-0820-4d30-b87c-52269b355dfd" providerId="ADAL" clId="{E6B0CFB6-44E2-4057-A986-49D3EDE04681}" dt="2026-02-23T05:36:11.047" v="3333" actId="20577"/>
        <pc:sldMkLst>
          <pc:docMk/>
          <pc:sldMk cId="4143345831" sldId="274"/>
        </pc:sldMkLst>
        <pc:spChg chg="mod">
          <ac:chgData name="Khandis Blake" userId="16cf7af5-0820-4d30-b87c-52269b355dfd" providerId="ADAL" clId="{E6B0CFB6-44E2-4057-A986-49D3EDE04681}" dt="2026-02-04T23:45:21.395" v="1051" actId="20577"/>
          <ac:spMkLst>
            <pc:docMk/>
            <pc:sldMk cId="4143345831" sldId="274"/>
            <ac:spMk id="2" creationId="{3A33C6A5-9978-264B-5FA3-2DDD6381598D}"/>
          </ac:spMkLst>
        </pc:spChg>
        <pc:spChg chg="mod">
          <ac:chgData name="Khandis Blake" userId="16cf7af5-0820-4d30-b87c-52269b355dfd" providerId="ADAL" clId="{E6B0CFB6-44E2-4057-A986-49D3EDE04681}" dt="2026-02-23T05:36:11.047" v="3333" actId="20577"/>
          <ac:spMkLst>
            <pc:docMk/>
            <pc:sldMk cId="4143345831" sldId="274"/>
            <ac:spMk id="3" creationId="{972F5D78-1723-2447-129D-6627B8A054A1}"/>
          </ac:spMkLst>
        </pc:spChg>
      </pc:sldChg>
      <pc:sldChg chg="modSp new mod ord">
        <pc:chgData name="Khandis Blake" userId="16cf7af5-0820-4d30-b87c-52269b355dfd" providerId="ADAL" clId="{E6B0CFB6-44E2-4057-A986-49D3EDE04681}" dt="2026-02-23T05:57:24.298" v="4634"/>
        <pc:sldMkLst>
          <pc:docMk/>
          <pc:sldMk cId="1813137460" sldId="275"/>
        </pc:sldMkLst>
        <pc:spChg chg="mod">
          <ac:chgData name="Khandis Blake" userId="16cf7af5-0820-4d30-b87c-52269b355dfd" providerId="ADAL" clId="{E6B0CFB6-44E2-4057-A986-49D3EDE04681}" dt="2026-02-05T00:05:47.312" v="2882" actId="20577"/>
          <ac:spMkLst>
            <pc:docMk/>
            <pc:sldMk cId="1813137460" sldId="275"/>
            <ac:spMk id="2" creationId="{6502FFE6-8349-A7E3-9366-0748837BBE77}"/>
          </ac:spMkLst>
        </pc:spChg>
        <pc:spChg chg="mod">
          <ac:chgData name="Khandis Blake" userId="16cf7af5-0820-4d30-b87c-52269b355dfd" providerId="ADAL" clId="{E6B0CFB6-44E2-4057-A986-49D3EDE04681}" dt="2026-02-23T05:37:18.704" v="3394" actId="20577"/>
          <ac:spMkLst>
            <pc:docMk/>
            <pc:sldMk cId="1813137460" sldId="275"/>
            <ac:spMk id="3" creationId="{D1C36253-6C0B-64C4-D408-945E0231BAA7}"/>
          </ac:spMkLst>
        </pc:spChg>
      </pc:sldChg>
      <pc:sldChg chg="addSp delSp modSp add mod modAnim chgLayout">
        <pc:chgData name="Khandis Blake" userId="16cf7af5-0820-4d30-b87c-52269b355dfd" providerId="ADAL" clId="{E6B0CFB6-44E2-4057-A986-49D3EDE04681}" dt="2026-02-23T06:07:51.473" v="4829"/>
        <pc:sldMkLst>
          <pc:docMk/>
          <pc:sldMk cId="4189343182" sldId="276"/>
        </pc:sldMkLst>
        <pc:spChg chg="mod ord">
          <ac:chgData name="Khandis Blake" userId="16cf7af5-0820-4d30-b87c-52269b355dfd" providerId="ADAL" clId="{E6B0CFB6-44E2-4057-A986-49D3EDE04681}" dt="2026-02-23T05:47:39.512" v="3798" actId="700"/>
          <ac:spMkLst>
            <pc:docMk/>
            <pc:sldMk cId="4189343182" sldId="276"/>
            <ac:spMk id="2" creationId="{727BEE99-381F-6B65-5B6A-EB80EDDB3378}"/>
          </ac:spMkLst>
        </pc:spChg>
        <pc:spChg chg="add mod ord">
          <ac:chgData name="Khandis Blake" userId="16cf7af5-0820-4d30-b87c-52269b355dfd" providerId="ADAL" clId="{E6B0CFB6-44E2-4057-A986-49D3EDE04681}" dt="2026-02-23T06:07:29.928" v="4827" actId="14100"/>
          <ac:spMkLst>
            <pc:docMk/>
            <pc:sldMk cId="4189343182" sldId="276"/>
            <ac:spMk id="4" creationId="{24E2389C-653B-B610-B727-F5EF349CE928}"/>
          </ac:spMkLst>
        </pc:spChg>
      </pc:sldChg>
      <pc:sldChg chg="addSp delSp modSp new mod modClrScheme chgLayout modNotesTx">
        <pc:chgData name="Khandis Blake" userId="16cf7af5-0820-4d30-b87c-52269b355dfd" providerId="ADAL" clId="{E6B0CFB6-44E2-4057-A986-49D3EDE04681}" dt="2026-02-23T05:56:47.391" v="4628" actId="20577"/>
        <pc:sldMkLst>
          <pc:docMk/>
          <pc:sldMk cId="3635068211" sldId="277"/>
        </pc:sldMkLst>
        <pc:spChg chg="mod ord">
          <ac:chgData name="Khandis Blake" userId="16cf7af5-0820-4d30-b87c-52269b355dfd" providerId="ADAL" clId="{E6B0CFB6-44E2-4057-A986-49D3EDE04681}" dt="2026-02-23T05:56:46.380" v="4627" actId="20577"/>
          <ac:spMkLst>
            <pc:docMk/>
            <pc:sldMk cId="3635068211" sldId="277"/>
            <ac:spMk id="3" creationId="{A9028D01-90FC-4DD0-5409-26F366E06457}"/>
          </ac:spMkLst>
        </pc:spChg>
        <pc:spChg chg="add mod ord">
          <ac:chgData name="Khandis Blake" userId="16cf7af5-0820-4d30-b87c-52269b355dfd" providerId="ADAL" clId="{E6B0CFB6-44E2-4057-A986-49D3EDE04681}" dt="2026-02-23T05:55:28.105" v="4563" actId="20577"/>
          <ac:spMkLst>
            <pc:docMk/>
            <pc:sldMk cId="3635068211" sldId="277"/>
            <ac:spMk id="4" creationId="{773E5FBE-461D-AB01-BE66-FE948A9A0226}"/>
          </ac:spMkLst>
        </pc:spChg>
        <pc:spChg chg="add mod ord">
          <ac:chgData name="Khandis Blake" userId="16cf7af5-0820-4d30-b87c-52269b355dfd" providerId="ADAL" clId="{E6B0CFB6-44E2-4057-A986-49D3EDE04681}" dt="2026-02-23T05:56:47.391" v="4628" actId="20577"/>
          <ac:spMkLst>
            <pc:docMk/>
            <pc:sldMk cId="3635068211" sldId="277"/>
            <ac:spMk id="5" creationId="{D92E8E28-55A2-3914-00DE-65CD8A627DE3}"/>
          </ac:spMkLst>
        </pc:spChg>
      </pc:sldChg>
      <pc:sldChg chg="new del">
        <pc:chgData name="Khandis Blake" userId="16cf7af5-0820-4d30-b87c-52269b355dfd" providerId="ADAL" clId="{E6B0CFB6-44E2-4057-A986-49D3EDE04681}" dt="2026-02-23T05:58:17.258" v="4647" actId="47"/>
        <pc:sldMkLst>
          <pc:docMk/>
          <pc:sldMk cId="677587442" sldId="278"/>
        </pc:sldMkLst>
      </pc:sldChg>
      <pc:sldChg chg="addSp delSp modSp add mod modClrScheme chgLayout">
        <pc:chgData name="Khandis Blake" userId="16cf7af5-0820-4d30-b87c-52269b355dfd" providerId="ADAL" clId="{E6B0CFB6-44E2-4057-A986-49D3EDE04681}" dt="2026-02-23T05:58:36.831" v="4653" actId="478"/>
        <pc:sldMkLst>
          <pc:docMk/>
          <pc:sldMk cId="1263885214" sldId="278"/>
        </pc:sldMkLst>
        <pc:spChg chg="mod ord">
          <ac:chgData name="Khandis Blake" userId="16cf7af5-0820-4d30-b87c-52269b355dfd" providerId="ADAL" clId="{E6B0CFB6-44E2-4057-A986-49D3EDE04681}" dt="2026-02-23T05:58:32.713" v="4652" actId="700"/>
          <ac:spMkLst>
            <pc:docMk/>
            <pc:sldMk cId="1263885214" sldId="278"/>
            <ac:spMk id="3" creationId="{4D36ACCF-A8E6-0644-0AEC-B86E70100A94}"/>
          </ac:spMkLst>
        </pc:spChg>
      </pc:sldChg>
      <pc:sldChg chg="add">
        <pc:chgData name="Khandis Blake" userId="16cf7af5-0820-4d30-b87c-52269b355dfd" providerId="ADAL" clId="{E6B0CFB6-44E2-4057-A986-49D3EDE04681}" dt="2026-02-23T05:58:46.517" v="4654"/>
        <pc:sldMkLst>
          <pc:docMk/>
          <pc:sldMk cId="2455068560" sldId="279"/>
        </pc:sldMkLst>
      </pc:sldChg>
      <pc:sldChg chg="add">
        <pc:chgData name="Khandis Blake" userId="16cf7af5-0820-4d30-b87c-52269b355dfd" providerId="ADAL" clId="{E6B0CFB6-44E2-4057-A986-49D3EDE04681}" dt="2026-02-23T05:59:03.745" v="4655"/>
        <pc:sldMkLst>
          <pc:docMk/>
          <pc:sldMk cId="2097625770" sldId="280"/>
        </pc:sldMkLst>
      </pc:sldChg>
      <pc:sldChg chg="addSp modSp add mod">
        <pc:chgData name="Khandis Blake" userId="16cf7af5-0820-4d30-b87c-52269b355dfd" providerId="ADAL" clId="{E6B0CFB6-44E2-4057-A986-49D3EDE04681}" dt="2026-02-23T06:02:10.683" v="4791" actId="122"/>
        <pc:sldMkLst>
          <pc:docMk/>
          <pc:sldMk cId="2978786971" sldId="281"/>
        </pc:sldMkLst>
        <pc:spChg chg="mod">
          <ac:chgData name="Khandis Blake" userId="16cf7af5-0820-4d30-b87c-52269b355dfd" providerId="ADAL" clId="{E6B0CFB6-44E2-4057-A986-49D3EDE04681}" dt="2026-02-23T06:00:44.924" v="4746" actId="6549"/>
          <ac:spMkLst>
            <pc:docMk/>
            <pc:sldMk cId="2978786971" sldId="281"/>
            <ac:spMk id="2" creationId="{5876AAB2-8C98-1AAF-99F9-95839CA079ED}"/>
          </ac:spMkLst>
        </pc:spChg>
        <pc:spChg chg="mod">
          <ac:chgData name="Khandis Blake" userId="16cf7af5-0820-4d30-b87c-52269b355dfd" providerId="ADAL" clId="{E6B0CFB6-44E2-4057-A986-49D3EDE04681}" dt="2026-02-23T06:01:40.304" v="4779" actId="20577"/>
          <ac:spMkLst>
            <pc:docMk/>
            <pc:sldMk cId="2978786971" sldId="281"/>
            <ac:spMk id="3" creationId="{5EBEDACB-3FCF-35A0-19F6-E0A0FF712C48}"/>
          </ac:spMkLst>
        </pc:spChg>
        <pc:spChg chg="mod">
          <ac:chgData name="Khandis Blake" userId="16cf7af5-0820-4d30-b87c-52269b355dfd" providerId="ADAL" clId="{E6B0CFB6-44E2-4057-A986-49D3EDE04681}" dt="2026-02-23T06:02:10.683" v="4791" actId="122"/>
          <ac:spMkLst>
            <pc:docMk/>
            <pc:sldMk cId="2978786971" sldId="281"/>
            <ac:spMk id="5" creationId="{4344F61C-33AE-68FF-614F-A5BCA0E90B65}"/>
          </ac:spMkLst>
        </pc:spChg>
        <pc:picChg chg="add mod">
          <ac:chgData name="Khandis Blake" userId="16cf7af5-0820-4d30-b87c-52269b355dfd" providerId="ADAL" clId="{E6B0CFB6-44E2-4057-A986-49D3EDE04681}" dt="2026-02-23T06:02:06.448" v="4789" actId="1076"/>
          <ac:picMkLst>
            <pc:docMk/>
            <pc:sldMk cId="2978786971" sldId="281"/>
            <ac:picMk id="4" creationId="{A1312235-C1A7-D129-E10F-B1FAD488A09A}"/>
          </ac:picMkLst>
        </pc:picChg>
      </pc:sldChg>
      <pc:sldChg chg="add del">
        <pc:chgData name="Khandis Blake" userId="16cf7af5-0820-4d30-b87c-52269b355dfd" providerId="ADAL" clId="{E6B0CFB6-44E2-4057-A986-49D3EDE04681}" dt="2026-02-23T06:09:26.700" v="4840"/>
        <pc:sldMkLst>
          <pc:docMk/>
          <pc:sldMk cId="2424957945" sldId="282"/>
        </pc:sldMkLst>
      </pc:sldChg>
    </pc:docChg>
  </pc:docChgLst>
  <pc:docChgLst>
    <pc:chgData name="Judy Vo" userId="7f612e2b-66d4-4f4a-ad57-60d198b1563b" providerId="ADAL" clId="{EB0852B9-2F70-46DF-BD73-637630F19D25}"/>
    <pc:docChg chg="modSld">
      <pc:chgData name="Judy Vo" userId="7f612e2b-66d4-4f4a-ad57-60d198b1563b" providerId="ADAL" clId="{EB0852B9-2F70-46DF-BD73-637630F19D25}" dt="2026-02-24T00:14:42.579" v="58" actId="20577"/>
      <pc:docMkLst>
        <pc:docMk/>
      </pc:docMkLst>
      <pc:sldChg chg="modNotesTx">
        <pc:chgData name="Judy Vo" userId="7f612e2b-66d4-4f4a-ad57-60d198b1563b" providerId="ADAL" clId="{EB0852B9-2F70-46DF-BD73-637630F19D25}" dt="2026-02-24T00:14:42.579" v="58" actId="20577"/>
        <pc:sldMkLst>
          <pc:docMk/>
          <pc:sldMk cId="0" sldId="256"/>
        </pc:sldMkLst>
      </pc:sldChg>
    </pc:docChg>
  </pc:docChgLst>
  <pc:docChgLst>
    <pc:chgData name="Khandis Blake" userId="16cf7af5-0820-4d30-b87c-52269b355dfd" providerId="ADAL" clId="{8CFB2E48-D32B-4418-BAE5-7D8C4CE4188E}"/>
    <pc:docChg chg="custSel addSld modSld sldOrd">
      <pc:chgData name="Khandis Blake" userId="16cf7af5-0820-4d30-b87c-52269b355dfd" providerId="ADAL" clId="{8CFB2E48-D32B-4418-BAE5-7D8C4CE4188E}" dt="2026-02-23T22:50:15.515" v="37"/>
      <pc:docMkLst>
        <pc:docMk/>
      </pc:docMkLst>
      <pc:sldChg chg="ord">
        <pc:chgData name="Khandis Blake" userId="16cf7af5-0820-4d30-b87c-52269b355dfd" providerId="ADAL" clId="{8CFB2E48-D32B-4418-BAE5-7D8C4CE4188E}" dt="2026-02-23T22:50:15.515" v="37"/>
        <pc:sldMkLst>
          <pc:docMk/>
          <pc:sldMk cId="2455068560" sldId="279"/>
        </pc:sldMkLst>
      </pc:sldChg>
      <pc:sldChg chg="modSp new mod">
        <pc:chgData name="Khandis Blake" userId="16cf7af5-0820-4d30-b87c-52269b355dfd" providerId="ADAL" clId="{8CFB2E48-D32B-4418-BAE5-7D8C4CE4188E}" dt="2026-02-23T22:49:53.202" v="35" actId="20577"/>
        <pc:sldMkLst>
          <pc:docMk/>
          <pc:sldMk cId="2336183808" sldId="282"/>
        </pc:sldMkLst>
        <pc:spChg chg="mod">
          <ac:chgData name="Khandis Blake" userId="16cf7af5-0820-4d30-b87c-52269b355dfd" providerId="ADAL" clId="{8CFB2E48-D32B-4418-BAE5-7D8C4CE4188E}" dt="2026-02-23T22:49:53.202" v="35" actId="20577"/>
          <ac:spMkLst>
            <pc:docMk/>
            <pc:sldMk cId="2336183808" sldId="282"/>
            <ac:spMk id="2" creationId="{F229048A-9624-79B9-CE64-B97DB7AF44A3}"/>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5283200" cy="344488"/>
          </a:xfrm>
          <a:prstGeom prst="rect">
            <a:avLst/>
          </a:prstGeom>
        </p:spPr>
        <p:txBody>
          <a:bodyPr vert="horz" lIns="91440" tIns="45720" rIns="91440" bIns="45720" rtlCol="0"/>
          <a:lstStyle>
            <a:lvl1pPr algn="l">
              <a:defRPr sz="1200"/>
            </a:lvl1pPr>
          </a:lstStyle>
          <a:p>
            <a:endParaRPr lang="en-AU"/>
          </a:p>
        </p:txBody>
      </p:sp>
      <p:sp>
        <p:nvSpPr>
          <p:cNvPr id="3" name="Date Placeholder 2"/>
          <p:cNvSpPr>
            <a:spLocks noGrp="1"/>
          </p:cNvSpPr>
          <p:nvPr>
            <p:ph type="dt" idx="1"/>
          </p:nvPr>
        </p:nvSpPr>
        <p:spPr>
          <a:xfrm>
            <a:off x="6905625" y="0"/>
            <a:ext cx="5283200" cy="344488"/>
          </a:xfrm>
          <a:prstGeom prst="rect">
            <a:avLst/>
          </a:prstGeom>
        </p:spPr>
        <p:txBody>
          <a:bodyPr vert="horz" lIns="91440" tIns="45720" rIns="91440" bIns="45720" rtlCol="0"/>
          <a:lstStyle>
            <a:lvl1pPr algn="r">
              <a:defRPr sz="1200"/>
            </a:lvl1pPr>
          </a:lstStyle>
          <a:p>
            <a:fld id="{8C881755-C0A6-45FA-805A-55506AE09918}" type="datetimeFigureOut">
              <a:rPr lang="en-AU" smtClean="0"/>
              <a:t>26/02/2026</a:t>
            </a:fld>
            <a:endParaRPr lang="en-AU"/>
          </a:p>
        </p:txBody>
      </p:sp>
      <p:sp>
        <p:nvSpPr>
          <p:cNvPr id="4" name="Slide Image Placeholder 3"/>
          <p:cNvSpPr>
            <a:spLocks noGrp="1" noRot="1" noChangeAspect="1"/>
          </p:cNvSpPr>
          <p:nvPr>
            <p:ph type="sldImg" idx="2"/>
          </p:nvPr>
        </p:nvSpPr>
        <p:spPr>
          <a:xfrm>
            <a:off x="4038600" y="857250"/>
            <a:ext cx="4114800" cy="2314575"/>
          </a:xfrm>
          <a:prstGeom prst="rect">
            <a:avLst/>
          </a:prstGeom>
          <a:noFill/>
          <a:ln w="12700">
            <a:solidFill>
              <a:prstClr val="black"/>
            </a:solidFill>
          </a:ln>
        </p:spPr>
        <p:txBody>
          <a:bodyPr vert="horz" lIns="91440" tIns="45720" rIns="91440" bIns="45720" rtlCol="0" anchor="ctr"/>
          <a:lstStyle/>
          <a:p>
            <a:endParaRPr lang="en-AU"/>
          </a:p>
        </p:txBody>
      </p:sp>
      <p:sp>
        <p:nvSpPr>
          <p:cNvPr id="5" name="Notes Placeholder 4"/>
          <p:cNvSpPr>
            <a:spLocks noGrp="1"/>
          </p:cNvSpPr>
          <p:nvPr>
            <p:ph type="body" sz="quarter" idx="3"/>
          </p:nvPr>
        </p:nvSpPr>
        <p:spPr>
          <a:xfrm>
            <a:off x="1219200" y="3300413"/>
            <a:ext cx="9753600" cy="2700337"/>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6" name="Footer Placeholder 5"/>
          <p:cNvSpPr>
            <a:spLocks noGrp="1"/>
          </p:cNvSpPr>
          <p:nvPr>
            <p:ph type="ftr" sz="quarter" idx="4"/>
          </p:nvPr>
        </p:nvSpPr>
        <p:spPr>
          <a:xfrm>
            <a:off x="0" y="6513513"/>
            <a:ext cx="5283200" cy="344487"/>
          </a:xfrm>
          <a:prstGeom prst="rect">
            <a:avLst/>
          </a:prstGeom>
        </p:spPr>
        <p:txBody>
          <a:bodyPr vert="horz" lIns="91440" tIns="45720" rIns="91440" bIns="45720" rtlCol="0" anchor="b"/>
          <a:lstStyle>
            <a:lvl1pPr algn="l">
              <a:defRPr sz="1200"/>
            </a:lvl1pPr>
          </a:lstStyle>
          <a:p>
            <a:endParaRPr lang="en-AU"/>
          </a:p>
        </p:txBody>
      </p:sp>
      <p:sp>
        <p:nvSpPr>
          <p:cNvPr id="7" name="Slide Number Placeholder 6"/>
          <p:cNvSpPr>
            <a:spLocks noGrp="1"/>
          </p:cNvSpPr>
          <p:nvPr>
            <p:ph type="sldNum" sz="quarter" idx="5"/>
          </p:nvPr>
        </p:nvSpPr>
        <p:spPr>
          <a:xfrm>
            <a:off x="6905625" y="6513513"/>
            <a:ext cx="5283200" cy="344487"/>
          </a:xfrm>
          <a:prstGeom prst="rect">
            <a:avLst/>
          </a:prstGeom>
        </p:spPr>
        <p:txBody>
          <a:bodyPr vert="horz" lIns="91440" tIns="45720" rIns="91440" bIns="45720" rtlCol="0" anchor="b"/>
          <a:lstStyle>
            <a:lvl1pPr algn="r">
              <a:defRPr sz="1200"/>
            </a:lvl1pPr>
          </a:lstStyle>
          <a:p>
            <a:fld id="{EFE7DC4A-F374-49EF-9BC4-E48294E42261}" type="slidenum">
              <a:rPr lang="en-AU" smtClean="0"/>
              <a:t>‹#›</a:t>
            </a:fld>
            <a:endParaRPr lang="en-AU"/>
          </a:p>
        </p:txBody>
      </p:sp>
    </p:spTree>
    <p:extLst>
      <p:ext uri="{BB962C8B-B14F-4D97-AF65-F5344CB8AC3E}">
        <p14:creationId xmlns:p14="http://schemas.microsoft.com/office/powerpoint/2010/main" val="71590695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EFE7DC4A-F374-49EF-9BC4-E48294E42261}" type="slidenum">
              <a:rPr lang="en-AU" smtClean="0"/>
              <a:t>1</a:t>
            </a:fld>
            <a:endParaRPr lang="en-AU"/>
          </a:p>
        </p:txBody>
      </p:sp>
    </p:spTree>
    <p:extLst>
      <p:ext uri="{BB962C8B-B14F-4D97-AF65-F5344CB8AC3E}">
        <p14:creationId xmlns:p14="http://schemas.microsoft.com/office/powerpoint/2010/main" val="145405183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5"/>
          </p:nvPr>
        </p:nvSpPr>
        <p:spPr/>
        <p:txBody>
          <a:bodyPr/>
          <a:lstStyle/>
          <a:p>
            <a:fld id="{EFE7DC4A-F374-49EF-9BC4-E48294E42261}" type="slidenum">
              <a:rPr lang="en-AU" smtClean="0"/>
              <a:t>2</a:t>
            </a:fld>
            <a:endParaRPr lang="en-AU"/>
          </a:p>
        </p:txBody>
      </p:sp>
    </p:spTree>
    <p:extLst>
      <p:ext uri="{BB962C8B-B14F-4D97-AF65-F5344CB8AC3E}">
        <p14:creationId xmlns:p14="http://schemas.microsoft.com/office/powerpoint/2010/main" val="272120183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9C47D14-0E7A-FFDA-B3EA-026809776A1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BE7895B-ED90-DB77-D132-1CBDDD52912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8485D5C-1139-2ACC-A30F-888C1E737CDF}"/>
              </a:ext>
            </a:extLst>
          </p:cNvPr>
          <p:cNvSpPr>
            <a:spLocks noGrp="1"/>
          </p:cNvSpPr>
          <p:nvPr>
            <p:ph type="body" idx="1"/>
          </p:nvPr>
        </p:nvSpPr>
        <p:spPr/>
        <p:txBody>
          <a:bodyPr/>
          <a:lstStyle/>
          <a:p>
            <a:endParaRPr lang="en-AU"/>
          </a:p>
        </p:txBody>
      </p:sp>
      <p:sp>
        <p:nvSpPr>
          <p:cNvPr id="4" name="Slide Number Placeholder 3">
            <a:extLst>
              <a:ext uri="{FF2B5EF4-FFF2-40B4-BE49-F238E27FC236}">
                <a16:creationId xmlns:a16="http://schemas.microsoft.com/office/drawing/2014/main" id="{41E8A863-831E-BAD9-C5C5-2D122DE3A217}"/>
              </a:ext>
            </a:extLst>
          </p:cNvPr>
          <p:cNvSpPr>
            <a:spLocks noGrp="1"/>
          </p:cNvSpPr>
          <p:nvPr>
            <p:ph type="sldNum" sz="quarter" idx="5"/>
          </p:nvPr>
        </p:nvSpPr>
        <p:spPr/>
        <p:txBody>
          <a:bodyPr/>
          <a:lstStyle/>
          <a:p>
            <a:fld id="{EFE7DC4A-F374-49EF-9BC4-E48294E42261}" type="slidenum">
              <a:rPr lang="en-AU" smtClean="0"/>
              <a:t>3</a:t>
            </a:fld>
            <a:endParaRPr lang="en-AU"/>
          </a:p>
        </p:txBody>
      </p:sp>
    </p:spTree>
    <p:extLst>
      <p:ext uri="{BB962C8B-B14F-4D97-AF65-F5344CB8AC3E}">
        <p14:creationId xmlns:p14="http://schemas.microsoft.com/office/powerpoint/2010/main" val="310800895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sz="1200" b="0"/>
              <a:t>After 10 minutes:</a:t>
            </a:r>
          </a:p>
          <a:p>
            <a:r>
              <a:rPr lang="en-AU" sz="1200" b="0"/>
              <a:t>“Who met someone with the opposite study style to them?”</a:t>
            </a:r>
          </a:p>
          <a:p>
            <a:r>
              <a:rPr lang="en-AU" sz="1200" b="0"/>
              <a:t>“Who found someone who’s thinking about a PhD?”</a:t>
            </a:r>
          </a:p>
          <a:p>
            <a:r>
              <a:rPr lang="en-AU" sz="1200" b="0"/>
              <a:t>“Who met someone with the same research interest?”</a:t>
            </a:r>
          </a:p>
          <a:p>
            <a:r>
              <a:rPr lang="en-AU" sz="1200" b="0"/>
              <a:t>“Who met someone who was excited by slightly terrified?”</a:t>
            </a:r>
          </a:p>
          <a:p>
            <a:pPr marL="0" indent="0">
              <a:buFont typeface="Arial" panose="020B0604020202020204" pitchFamily="34" charset="0"/>
              <a:buNone/>
            </a:pPr>
            <a:endParaRPr lang="en-AU" sz="1200" b="0"/>
          </a:p>
          <a:p>
            <a:endParaRPr lang="en-AU" sz="1200" b="0"/>
          </a:p>
          <a:p>
            <a:endParaRPr lang="en-AU"/>
          </a:p>
        </p:txBody>
      </p:sp>
      <p:sp>
        <p:nvSpPr>
          <p:cNvPr id="4" name="Slide Number Placeholder 3"/>
          <p:cNvSpPr>
            <a:spLocks noGrp="1"/>
          </p:cNvSpPr>
          <p:nvPr>
            <p:ph type="sldNum" sz="quarter" idx="5"/>
          </p:nvPr>
        </p:nvSpPr>
        <p:spPr/>
        <p:txBody>
          <a:bodyPr/>
          <a:lstStyle/>
          <a:p>
            <a:fld id="{EFE7DC4A-F374-49EF-9BC4-E48294E42261}" type="slidenum">
              <a:rPr lang="en-AU" smtClean="0"/>
              <a:t>4</a:t>
            </a:fld>
            <a:endParaRPr lang="en-AU"/>
          </a:p>
        </p:txBody>
      </p:sp>
    </p:spTree>
    <p:extLst>
      <p:ext uri="{BB962C8B-B14F-4D97-AF65-F5344CB8AC3E}">
        <p14:creationId xmlns:p14="http://schemas.microsoft.com/office/powerpoint/2010/main" val="157102940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a:t>Mini conference is very important</a:t>
            </a:r>
          </a:p>
        </p:txBody>
      </p:sp>
      <p:sp>
        <p:nvSpPr>
          <p:cNvPr id="4" name="Slide Number Placeholder 3"/>
          <p:cNvSpPr>
            <a:spLocks noGrp="1"/>
          </p:cNvSpPr>
          <p:nvPr>
            <p:ph type="sldNum" sz="quarter" idx="5"/>
          </p:nvPr>
        </p:nvSpPr>
        <p:spPr/>
        <p:txBody>
          <a:bodyPr/>
          <a:lstStyle/>
          <a:p>
            <a:fld id="{EFE7DC4A-F374-49EF-9BC4-E48294E42261}" type="slidenum">
              <a:rPr lang="en-AU" smtClean="0"/>
              <a:t>18</a:t>
            </a:fld>
            <a:endParaRPr lang="en-AU"/>
          </a:p>
        </p:txBody>
      </p:sp>
    </p:spTree>
    <p:extLst>
      <p:ext uri="{BB962C8B-B14F-4D97-AF65-F5344CB8AC3E}">
        <p14:creationId xmlns:p14="http://schemas.microsoft.com/office/powerpoint/2010/main" val="248077547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5"/>
          </p:nvPr>
        </p:nvSpPr>
        <p:spPr/>
        <p:txBody>
          <a:bodyPr/>
          <a:lstStyle/>
          <a:p>
            <a:fld id="{EFE7DC4A-F374-49EF-9BC4-E48294E42261}" type="slidenum">
              <a:rPr lang="en-AU" smtClean="0"/>
              <a:t>22</a:t>
            </a:fld>
            <a:endParaRPr lang="en-AU"/>
          </a:p>
        </p:txBody>
      </p:sp>
    </p:spTree>
    <p:extLst>
      <p:ext uri="{BB962C8B-B14F-4D97-AF65-F5344CB8AC3E}">
        <p14:creationId xmlns:p14="http://schemas.microsoft.com/office/powerpoint/2010/main" val="71901885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EFE7DC4A-F374-49EF-9BC4-E48294E42261}" type="slidenum">
              <a:rPr lang="en-AU" smtClean="0"/>
              <a:t>23</a:t>
            </a:fld>
            <a:endParaRPr lang="en-AU"/>
          </a:p>
        </p:txBody>
      </p:sp>
    </p:spTree>
    <p:extLst>
      <p:ext uri="{BB962C8B-B14F-4D97-AF65-F5344CB8AC3E}">
        <p14:creationId xmlns:p14="http://schemas.microsoft.com/office/powerpoint/2010/main" val="362827878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a:t>EWB – anything to do with morality, personality, childlessness, emotion, culture, reporting errors, replication, wellbeing  – probably in here</a:t>
            </a:r>
          </a:p>
          <a:p>
            <a:r>
              <a:rPr lang="en-AU"/>
              <a:t>CHDH – language, information processing, social networks – probably in here</a:t>
            </a:r>
          </a:p>
          <a:p>
            <a:r>
              <a:rPr lang="en-AU"/>
              <a:t>Cog Neuro – brain, learning, memory, attention, imagination, decision-making</a:t>
            </a:r>
          </a:p>
          <a:p>
            <a:r>
              <a:rPr lang="en-AU"/>
              <a:t>Contemplative studies – meditation</a:t>
            </a:r>
          </a:p>
          <a:p>
            <a:r>
              <a:rPr lang="en-AU"/>
              <a:t>Brain and mental health – clinical, disorder, addiction, performance anxiety, </a:t>
            </a:r>
            <a:r>
              <a:rPr lang="en-AU" err="1"/>
              <a:t>Orygen</a:t>
            </a:r>
            <a:r>
              <a:rPr lang="en-AU"/>
              <a:t>, – here</a:t>
            </a:r>
          </a:p>
          <a:p>
            <a:r>
              <a:rPr lang="en-AU"/>
              <a:t>MCBC – </a:t>
            </a:r>
            <a:r>
              <a:rPr lang="en-AU" err="1"/>
              <a:t>behavior</a:t>
            </a:r>
            <a:r>
              <a:rPr lang="en-AU"/>
              <a:t> change, interventions, tobacco use, cancer – probably here</a:t>
            </a:r>
          </a:p>
          <a:p>
            <a:endParaRPr lang="en-AU"/>
          </a:p>
        </p:txBody>
      </p:sp>
      <p:sp>
        <p:nvSpPr>
          <p:cNvPr id="4" name="Slide Number Placeholder 3"/>
          <p:cNvSpPr>
            <a:spLocks noGrp="1"/>
          </p:cNvSpPr>
          <p:nvPr>
            <p:ph type="sldNum" sz="quarter" idx="5"/>
          </p:nvPr>
        </p:nvSpPr>
        <p:spPr/>
        <p:txBody>
          <a:bodyPr/>
          <a:lstStyle/>
          <a:p>
            <a:fld id="{EFE7DC4A-F374-49EF-9BC4-E48294E42261}" type="slidenum">
              <a:rPr lang="en-AU" smtClean="0"/>
              <a:t>26</a:t>
            </a:fld>
            <a:endParaRPr lang="en-AU"/>
          </a:p>
        </p:txBody>
      </p:sp>
    </p:spTree>
    <p:extLst>
      <p:ext uri="{BB962C8B-B14F-4D97-AF65-F5344CB8AC3E}">
        <p14:creationId xmlns:p14="http://schemas.microsoft.com/office/powerpoint/2010/main" val="333718332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obj" preserve="1">
  <p:cSld name="Title Slide">
    <p:bg>
      <p:bgPr>
        <a:solidFill>
          <a:schemeClr val="bg1"/>
        </a:solidFill>
        <a:effectLst/>
      </p:bgPr>
    </p:bg>
    <p:spTree>
      <p:nvGrpSpPr>
        <p:cNvPr id="1" name=""/>
        <p:cNvGrpSpPr/>
        <p:nvPr/>
      </p:nvGrpSpPr>
      <p:grpSpPr>
        <a:xfrm>
          <a:off x="0" y="0"/>
          <a:ext cx="0" cy="0"/>
          <a:chOff x="0" y="0"/>
          <a:chExt cx="0" cy="0"/>
        </a:xfrm>
      </p:grpSpPr>
      <p:sp>
        <p:nvSpPr>
          <p:cNvPr id="16" name="bg object 16"/>
          <p:cNvSpPr/>
          <p:nvPr/>
        </p:nvSpPr>
        <p:spPr>
          <a:xfrm>
            <a:off x="0" y="0"/>
            <a:ext cx="12192000" cy="6858000"/>
          </a:xfrm>
          <a:custGeom>
            <a:avLst/>
            <a:gdLst/>
            <a:ahLst/>
            <a:cxnLst/>
            <a:rect l="l" t="t" r="r" b="b"/>
            <a:pathLst>
              <a:path w="12192000" h="6858000">
                <a:moveTo>
                  <a:pt x="12192000" y="0"/>
                </a:moveTo>
                <a:lnTo>
                  <a:pt x="0" y="0"/>
                </a:lnTo>
                <a:lnTo>
                  <a:pt x="0" y="6857998"/>
                </a:lnTo>
                <a:lnTo>
                  <a:pt x="12192000" y="6857998"/>
                </a:lnTo>
                <a:lnTo>
                  <a:pt x="12192000" y="0"/>
                </a:lnTo>
                <a:close/>
              </a:path>
            </a:pathLst>
          </a:custGeom>
          <a:solidFill>
            <a:srgbClr val="094183"/>
          </a:solidFill>
        </p:spPr>
        <p:txBody>
          <a:bodyPr wrap="square" lIns="0" tIns="0" rIns="0" bIns="0" rtlCol="0"/>
          <a:lstStyle/>
          <a:p>
            <a:endParaRPr/>
          </a:p>
        </p:txBody>
      </p:sp>
      <p:pic>
        <p:nvPicPr>
          <p:cNvPr id="17" name="bg object 17"/>
          <p:cNvPicPr/>
          <p:nvPr/>
        </p:nvPicPr>
        <p:blipFill>
          <a:blip r:embed="rId2" cstate="print"/>
          <a:stretch>
            <a:fillRect/>
          </a:stretch>
        </p:blipFill>
        <p:spPr>
          <a:xfrm>
            <a:off x="619125" y="1543050"/>
            <a:ext cx="1276350" cy="95250"/>
          </a:xfrm>
          <a:prstGeom prst="rect">
            <a:avLst/>
          </a:prstGeom>
        </p:spPr>
      </p:pic>
      <p:sp>
        <p:nvSpPr>
          <p:cNvPr id="18" name="bg object 18"/>
          <p:cNvSpPr/>
          <p:nvPr/>
        </p:nvSpPr>
        <p:spPr>
          <a:xfrm>
            <a:off x="628650" y="1704975"/>
            <a:ext cx="1257300" cy="9525"/>
          </a:xfrm>
          <a:custGeom>
            <a:avLst/>
            <a:gdLst/>
            <a:ahLst/>
            <a:cxnLst/>
            <a:rect l="l" t="t" r="r" b="b"/>
            <a:pathLst>
              <a:path w="1257300" h="9525">
                <a:moveTo>
                  <a:pt x="1257300" y="0"/>
                </a:moveTo>
                <a:lnTo>
                  <a:pt x="0" y="0"/>
                </a:lnTo>
                <a:lnTo>
                  <a:pt x="0" y="9525"/>
                </a:lnTo>
                <a:lnTo>
                  <a:pt x="1257300" y="9525"/>
                </a:lnTo>
                <a:lnTo>
                  <a:pt x="1257300" y="0"/>
                </a:lnTo>
                <a:close/>
              </a:path>
            </a:pathLst>
          </a:custGeom>
          <a:solidFill>
            <a:srgbClr val="FFFFFF"/>
          </a:solidFill>
        </p:spPr>
        <p:txBody>
          <a:bodyPr wrap="square" lIns="0" tIns="0" rIns="0" bIns="0" rtlCol="0"/>
          <a:lstStyle/>
          <a:p>
            <a:endParaRPr/>
          </a:p>
        </p:txBody>
      </p:sp>
      <p:pic>
        <p:nvPicPr>
          <p:cNvPr id="19" name="bg object 19"/>
          <p:cNvPicPr/>
          <p:nvPr/>
        </p:nvPicPr>
        <p:blipFill>
          <a:blip r:embed="rId3" cstate="print"/>
          <a:stretch>
            <a:fillRect/>
          </a:stretch>
        </p:blipFill>
        <p:spPr>
          <a:xfrm>
            <a:off x="619125" y="1781175"/>
            <a:ext cx="1266825" cy="142875"/>
          </a:xfrm>
          <a:prstGeom prst="rect">
            <a:avLst/>
          </a:prstGeom>
        </p:spPr>
      </p:pic>
      <p:pic>
        <p:nvPicPr>
          <p:cNvPr id="20" name="bg object 20"/>
          <p:cNvPicPr/>
          <p:nvPr/>
        </p:nvPicPr>
        <p:blipFill>
          <a:blip r:embed="rId4" cstate="print"/>
          <a:stretch>
            <a:fillRect/>
          </a:stretch>
        </p:blipFill>
        <p:spPr>
          <a:xfrm>
            <a:off x="762000" y="628650"/>
            <a:ext cx="971550" cy="819150"/>
          </a:xfrm>
          <a:prstGeom prst="rect">
            <a:avLst/>
          </a:prstGeom>
        </p:spPr>
      </p:pic>
      <p:sp>
        <p:nvSpPr>
          <p:cNvPr id="2" name="Holder 2"/>
          <p:cNvSpPr>
            <a:spLocks noGrp="1"/>
          </p:cNvSpPr>
          <p:nvPr>
            <p:ph type="ctrTitle"/>
          </p:nvPr>
        </p:nvSpPr>
        <p:spPr>
          <a:xfrm>
            <a:off x="577850" y="2549524"/>
            <a:ext cx="2828925" cy="609600"/>
          </a:xfrm>
          <a:prstGeom prst="rect">
            <a:avLst/>
          </a:prstGeom>
        </p:spPr>
        <p:txBody>
          <a:bodyPr wrap="square" lIns="0" tIns="0" rIns="0" bIns="0">
            <a:spAutoFit/>
          </a:bodyPr>
          <a:lstStyle>
            <a:lvl1pPr>
              <a:defRPr sz="3200" b="1" i="0">
                <a:solidFill>
                  <a:srgbClr val="084183"/>
                </a:solidFill>
                <a:latin typeface="Georgia"/>
                <a:cs typeface="Georgia"/>
              </a:defRPr>
            </a:lvl1pPr>
          </a:lstStyle>
          <a:p>
            <a:endParaRPr/>
          </a:p>
        </p:txBody>
      </p:sp>
      <p:sp>
        <p:nvSpPr>
          <p:cNvPr id="3" name="Holder 3"/>
          <p:cNvSpPr>
            <a:spLocks noGrp="1"/>
          </p:cNvSpPr>
          <p:nvPr>
            <p:ph type="subTitle" idx="4"/>
          </p:nvPr>
        </p:nvSpPr>
        <p:spPr>
          <a:xfrm>
            <a:off x="1828800" y="3840480"/>
            <a:ext cx="8534400" cy="1714500"/>
          </a:xfrm>
          <a:prstGeom prst="rect">
            <a:avLst/>
          </a:prstGeom>
        </p:spPr>
        <p:txBody>
          <a:bodyPr wrap="square" lIns="0" tIns="0" rIns="0" bIns="0">
            <a:spAutoFit/>
          </a:bodyPr>
          <a:lstStyle>
            <a:lvl1pPr>
              <a:defRPr sz="2400" b="1" i="0">
                <a:solidFill>
                  <a:schemeClr val="tx1"/>
                </a:solidFill>
                <a:latin typeface="Calibri"/>
                <a:cs typeface="Calibri"/>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2/26/2026</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3200" b="1" i="0">
                <a:solidFill>
                  <a:srgbClr val="084183"/>
                </a:solidFill>
                <a:latin typeface="Georgia"/>
                <a:cs typeface="Georgia"/>
              </a:defRPr>
            </a:lvl1pPr>
          </a:lstStyle>
          <a:p>
            <a:endParaRPr/>
          </a:p>
        </p:txBody>
      </p:sp>
      <p:sp>
        <p:nvSpPr>
          <p:cNvPr id="3" name="Holder 3"/>
          <p:cNvSpPr>
            <a:spLocks noGrp="1"/>
          </p:cNvSpPr>
          <p:nvPr>
            <p:ph type="body" idx="1"/>
          </p:nvPr>
        </p:nvSpPr>
        <p:spPr/>
        <p:txBody>
          <a:bodyPr lIns="0" tIns="0" rIns="0" bIns="0"/>
          <a:lstStyle>
            <a:lvl1pPr>
              <a:defRPr sz="2400" b="1" i="0">
                <a:solidFill>
                  <a:schemeClr val="tx1"/>
                </a:solidFill>
                <a:latin typeface="Calibri"/>
                <a:cs typeface="Calibri"/>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2/26/2026</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3200" b="1" i="0">
                <a:solidFill>
                  <a:srgbClr val="084183"/>
                </a:solidFill>
                <a:latin typeface="Georgia"/>
                <a:cs typeface="Georgia"/>
              </a:defRPr>
            </a:lvl1pPr>
          </a:lstStyle>
          <a:p>
            <a:endParaRPr/>
          </a:p>
        </p:txBody>
      </p:sp>
      <p:sp>
        <p:nvSpPr>
          <p:cNvPr id="3" name="Holder 3"/>
          <p:cNvSpPr>
            <a:spLocks noGrp="1"/>
          </p:cNvSpPr>
          <p:nvPr>
            <p:ph sz="half" idx="2"/>
          </p:nvPr>
        </p:nvSpPr>
        <p:spPr>
          <a:xfrm>
            <a:off x="609600" y="1577340"/>
            <a:ext cx="5303520" cy="4526280"/>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6278880" y="1577340"/>
            <a:ext cx="5303520" cy="4526280"/>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2/26/2026</a:t>
            </a:fld>
            <a:endParaRPr lang="en-US"/>
          </a:p>
        </p:txBody>
      </p:sp>
      <p:sp>
        <p:nvSpPr>
          <p:cNvPr id="7" name="Holder 7"/>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Only">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3200" b="1" i="0">
                <a:solidFill>
                  <a:srgbClr val="084183"/>
                </a:solidFill>
                <a:latin typeface="Georgia"/>
                <a:cs typeface="Georgia"/>
              </a:defRPr>
            </a:lvl1pPr>
          </a:lstStyle>
          <a:p>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2/26/2026</a:t>
            </a:fld>
            <a:endParaRPr lang="en-US"/>
          </a:p>
        </p:txBody>
      </p:sp>
      <p:sp>
        <p:nvSpPr>
          <p:cNvPr id="5" name="Holder 5"/>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2/26/2026</a:t>
            </a:fld>
            <a:endParaRPr lang="en-US"/>
          </a:p>
        </p:txBody>
      </p:sp>
      <p:sp>
        <p:nvSpPr>
          <p:cNvPr id="4" name="Holder 4"/>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6" name="bg object 16"/>
          <p:cNvPicPr/>
          <p:nvPr/>
        </p:nvPicPr>
        <p:blipFill>
          <a:blip r:embed="rId7" cstate="print"/>
          <a:stretch>
            <a:fillRect/>
          </a:stretch>
        </p:blipFill>
        <p:spPr>
          <a:xfrm>
            <a:off x="438150" y="428625"/>
            <a:ext cx="714375" cy="723900"/>
          </a:xfrm>
          <a:prstGeom prst="rect">
            <a:avLst/>
          </a:prstGeom>
        </p:spPr>
      </p:pic>
      <p:sp>
        <p:nvSpPr>
          <p:cNvPr id="2" name="Holder 2"/>
          <p:cNvSpPr>
            <a:spLocks noGrp="1"/>
          </p:cNvSpPr>
          <p:nvPr>
            <p:ph type="title"/>
          </p:nvPr>
        </p:nvSpPr>
        <p:spPr>
          <a:xfrm>
            <a:off x="1508760" y="719455"/>
            <a:ext cx="7529830" cy="518159"/>
          </a:xfrm>
          <a:prstGeom prst="rect">
            <a:avLst/>
          </a:prstGeom>
        </p:spPr>
        <p:txBody>
          <a:bodyPr wrap="square" lIns="0" tIns="0" rIns="0" bIns="0">
            <a:spAutoFit/>
          </a:bodyPr>
          <a:lstStyle>
            <a:lvl1pPr>
              <a:defRPr sz="3200" b="1" i="0">
                <a:solidFill>
                  <a:srgbClr val="084183"/>
                </a:solidFill>
                <a:latin typeface="Georgia"/>
                <a:cs typeface="Georgia"/>
              </a:defRPr>
            </a:lvl1pPr>
          </a:lstStyle>
          <a:p>
            <a:endParaRPr/>
          </a:p>
        </p:txBody>
      </p:sp>
      <p:sp>
        <p:nvSpPr>
          <p:cNvPr id="3" name="Holder 3"/>
          <p:cNvSpPr>
            <a:spLocks noGrp="1"/>
          </p:cNvSpPr>
          <p:nvPr>
            <p:ph type="body" idx="1"/>
          </p:nvPr>
        </p:nvSpPr>
        <p:spPr>
          <a:xfrm>
            <a:off x="395287" y="1418780"/>
            <a:ext cx="6407150" cy="2496185"/>
          </a:xfrm>
          <a:prstGeom prst="rect">
            <a:avLst/>
          </a:prstGeom>
        </p:spPr>
        <p:txBody>
          <a:bodyPr wrap="square" lIns="0" tIns="0" rIns="0" bIns="0">
            <a:spAutoFit/>
          </a:bodyPr>
          <a:lstStyle>
            <a:lvl1pPr>
              <a:defRPr sz="2400" b="1" i="0">
                <a:solidFill>
                  <a:schemeClr val="tx1"/>
                </a:solidFill>
                <a:latin typeface="Calibri"/>
                <a:cs typeface="Calibri"/>
              </a:defRPr>
            </a:lvl1pPr>
          </a:lstStyle>
          <a:p>
            <a:endParaRPr/>
          </a:p>
        </p:txBody>
      </p:sp>
      <p:sp>
        <p:nvSpPr>
          <p:cNvPr id="4" name="Holder 4"/>
          <p:cNvSpPr>
            <a:spLocks noGrp="1"/>
          </p:cNvSpPr>
          <p:nvPr>
            <p:ph type="ftr" sz="quarter" idx="5"/>
          </p:nvPr>
        </p:nvSpPr>
        <p:spPr>
          <a:xfrm>
            <a:off x="4145280" y="6377940"/>
            <a:ext cx="3901440" cy="342900"/>
          </a:xfrm>
          <a:prstGeom prst="rect">
            <a:avLst/>
          </a:prstGeom>
        </p:spPr>
        <p:txBody>
          <a:bodyPr wrap="square" lIns="0" tIns="0" rIns="0" bIns="0">
            <a:spAutoFit/>
          </a:bodyPr>
          <a:lstStyle>
            <a:lvl1pPr algn="ctr">
              <a:defRPr>
                <a:solidFill>
                  <a:schemeClr val="tx1">
                    <a:tint val="75000"/>
                  </a:schemeClr>
                </a:solidFill>
              </a:defRPr>
            </a:lvl1pPr>
          </a:lstStyle>
          <a:p>
            <a:endParaRPr/>
          </a:p>
        </p:txBody>
      </p:sp>
      <p:sp>
        <p:nvSpPr>
          <p:cNvPr id="5" name="Holder 5"/>
          <p:cNvSpPr>
            <a:spLocks noGrp="1"/>
          </p:cNvSpPr>
          <p:nvPr>
            <p:ph type="dt" sz="half" idx="6"/>
          </p:nvPr>
        </p:nvSpPr>
        <p:spPr>
          <a:xfrm>
            <a:off x="609600" y="6377940"/>
            <a:ext cx="2804160" cy="342900"/>
          </a:xfrm>
          <a:prstGeom prst="rect">
            <a:avLst/>
          </a:prstGeom>
        </p:spPr>
        <p:txBody>
          <a:bodyPr wrap="square" lIns="0" tIns="0" rIns="0" bIns="0">
            <a:spAutoFit/>
          </a:bodyPr>
          <a:lstStyle>
            <a:lvl1pPr algn="l">
              <a:defRPr>
                <a:solidFill>
                  <a:schemeClr val="tx1">
                    <a:tint val="75000"/>
                  </a:schemeClr>
                </a:solidFill>
              </a:defRPr>
            </a:lvl1pPr>
          </a:lstStyle>
          <a:p>
            <a:fld id="{1D8BD707-D9CF-40AE-B4C6-C98DA3205C09}" type="datetimeFigureOut">
              <a:rPr lang="en-US"/>
              <a:t>2/26/2026</a:t>
            </a:fld>
            <a:endParaRPr lang="en-US"/>
          </a:p>
        </p:txBody>
      </p:sp>
      <p:sp>
        <p:nvSpPr>
          <p:cNvPr id="6" name="Holder 6"/>
          <p:cNvSpPr>
            <a:spLocks noGrp="1"/>
          </p:cNvSpPr>
          <p:nvPr>
            <p:ph type="sldNum" sz="quarter" idx="7"/>
          </p:nvPr>
        </p:nvSpPr>
        <p:spPr>
          <a:xfrm>
            <a:off x="8778240" y="6377940"/>
            <a:ext cx="2804160" cy="342900"/>
          </a:xfrm>
          <a:prstGeom prst="rect">
            <a:avLst/>
          </a:prstGeom>
        </p:spPr>
        <p:txBody>
          <a:bodyPr wrap="square" lIns="0" tIns="0" rIns="0" bIns="0">
            <a:spAutoFit/>
          </a:bodyPr>
          <a:lstStyle>
            <a:lvl1pPr algn="r">
              <a:defRPr>
                <a:solidFill>
                  <a:schemeClr val="tx1">
                    <a:tint val="75000"/>
                  </a:schemeClr>
                </a:solidFill>
              </a:defRPr>
            </a:lvl1pPr>
          </a:lstStyle>
          <a:p>
            <a:fld id="{B6F15528-21DE-4FAA-801E-634DDDAF4B2B}" type="slidenum">
              <a:t>‹#›</a:t>
            </a:fld>
            <a:endParaRP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Lst>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10.png"/><Relationship Id="rId1" Type="http://schemas.openxmlformats.org/officeDocument/2006/relationships/slideLayout" Target="../slideLayouts/slideLayout2.xml"/><Relationship Id="rId6" Type="http://schemas.openxmlformats.org/officeDocument/2006/relationships/image" Target="../media/image22.png"/><Relationship Id="rId5" Type="http://schemas.openxmlformats.org/officeDocument/2006/relationships/image" Target="../media/image21.jpg"/><Relationship Id="rId4" Type="http://schemas.openxmlformats.org/officeDocument/2006/relationships/image" Target="../media/image20.jpg"/></Relationships>
</file>

<file path=ppt/slides/_rels/slide13.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10.png"/><Relationship Id="rId1" Type="http://schemas.openxmlformats.org/officeDocument/2006/relationships/slideLayout" Target="../slideLayouts/slideLayout2.xml"/><Relationship Id="rId5" Type="http://schemas.openxmlformats.org/officeDocument/2006/relationships/image" Target="../media/image26.jpg"/><Relationship Id="rId4" Type="http://schemas.openxmlformats.org/officeDocument/2006/relationships/image" Target="../media/image25.jpg"/></Relationships>
</file>

<file path=ppt/slides/_rels/slide2.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8.jpeg"/><Relationship Id="rId4" Type="http://schemas.openxmlformats.org/officeDocument/2006/relationships/image" Target="../media/image7.png"/></Relationships>
</file>

<file path=ppt/slides/_rels/slide2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image" Target="../media/image27.jp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hyperlink" Target="https://go.unimelb.edu.au/x8j2" TargetMode="Externa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hyperlink" Target="https://go.unimelb.edu.au/huw8" TargetMode="External"/><Relationship Id="rId5" Type="http://schemas.openxmlformats.org/officeDocument/2006/relationships/image" Target="../media/image32.png"/><Relationship Id="rId4" Type="http://schemas.openxmlformats.org/officeDocument/2006/relationships/image" Target="../media/image31.png"/></Relationships>
</file>

<file path=ppt/slides/_rels/slide2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hyperlink" Target="https://canvas.lms.unimelb.edu.au/" TargetMode="External"/><Relationship Id="rId2" Type="http://schemas.openxmlformats.org/officeDocument/2006/relationships/image" Target="../media/image9.png"/><Relationship Id="rId1" Type="http://schemas.openxmlformats.org/officeDocument/2006/relationships/slideLayout" Target="../slideLayouts/slideLayout2.xml"/><Relationship Id="rId4" Type="http://schemas.openxmlformats.org/officeDocument/2006/relationships/hyperlink" Target="mailto:fourthyear-psych@unimelb.edu.au" TargetMode="External"/></Relationships>
</file>

<file path=ppt/slides/_rels/slide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10.png"/><Relationship Id="rId1" Type="http://schemas.openxmlformats.org/officeDocument/2006/relationships/slideLayout" Target="../slideLayouts/slideLayout2.xml"/><Relationship Id="rId5" Type="http://schemas.openxmlformats.org/officeDocument/2006/relationships/image" Target="../media/image13.png"/><Relationship Id="rId4" Type="http://schemas.openxmlformats.org/officeDocument/2006/relationships/image" Target="../media/image12.jpg"/></Relationships>
</file>

<file path=ppt/slides/_rels/slide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 name="object 2"/>
          <p:cNvGrpSpPr/>
          <p:nvPr/>
        </p:nvGrpSpPr>
        <p:grpSpPr>
          <a:xfrm>
            <a:off x="0" y="0"/>
            <a:ext cx="12192000" cy="6858000"/>
            <a:chOff x="0" y="0"/>
            <a:chExt cx="12192000" cy="6858000"/>
          </a:xfrm>
        </p:grpSpPr>
        <p:pic>
          <p:nvPicPr>
            <p:cNvPr id="3" name="object 3"/>
            <p:cNvPicPr/>
            <p:nvPr/>
          </p:nvPicPr>
          <p:blipFill>
            <a:blip r:embed="rId3" cstate="print"/>
            <a:stretch>
              <a:fillRect/>
            </a:stretch>
          </p:blipFill>
          <p:spPr>
            <a:xfrm>
              <a:off x="0" y="0"/>
              <a:ext cx="12192000" cy="6858000"/>
            </a:xfrm>
            <a:prstGeom prst="rect">
              <a:avLst/>
            </a:prstGeom>
          </p:spPr>
        </p:pic>
        <p:sp>
          <p:nvSpPr>
            <p:cNvPr id="4" name="object 4"/>
            <p:cNvSpPr/>
            <p:nvPr/>
          </p:nvSpPr>
          <p:spPr>
            <a:xfrm>
              <a:off x="0" y="0"/>
              <a:ext cx="5724525" cy="6858000"/>
            </a:xfrm>
            <a:custGeom>
              <a:avLst/>
              <a:gdLst/>
              <a:ahLst/>
              <a:cxnLst/>
              <a:rect l="l" t="t" r="r" b="b"/>
              <a:pathLst>
                <a:path w="5724525" h="6858000">
                  <a:moveTo>
                    <a:pt x="4307586" y="0"/>
                  </a:moveTo>
                  <a:lnTo>
                    <a:pt x="0" y="0"/>
                  </a:lnTo>
                  <a:lnTo>
                    <a:pt x="0" y="6858000"/>
                  </a:lnTo>
                  <a:lnTo>
                    <a:pt x="5724525" y="5316982"/>
                  </a:lnTo>
                  <a:lnTo>
                    <a:pt x="4307586" y="0"/>
                  </a:lnTo>
                  <a:close/>
                </a:path>
              </a:pathLst>
            </a:custGeom>
            <a:solidFill>
              <a:srgbClr val="FFFFFF">
                <a:alpha val="79998"/>
              </a:srgbClr>
            </a:solidFill>
          </p:spPr>
          <p:txBody>
            <a:bodyPr wrap="square" lIns="0" tIns="0" rIns="0" bIns="0" rtlCol="0"/>
            <a:lstStyle/>
            <a:p>
              <a:endParaRPr/>
            </a:p>
          </p:txBody>
        </p:sp>
      </p:grpSp>
      <p:sp>
        <p:nvSpPr>
          <p:cNvPr id="5" name="object 5"/>
          <p:cNvSpPr txBox="1">
            <a:spLocks noGrp="1"/>
          </p:cNvSpPr>
          <p:nvPr>
            <p:ph type="title"/>
          </p:nvPr>
        </p:nvSpPr>
        <p:spPr>
          <a:xfrm>
            <a:off x="563880" y="2455227"/>
            <a:ext cx="3039110" cy="1191895"/>
          </a:xfrm>
          <a:prstGeom prst="rect">
            <a:avLst/>
          </a:prstGeom>
        </p:spPr>
        <p:txBody>
          <a:bodyPr vert="horz" wrap="square" lIns="0" tIns="13970" rIns="0" bIns="0" rtlCol="0">
            <a:spAutoFit/>
          </a:bodyPr>
          <a:lstStyle/>
          <a:p>
            <a:pPr marL="12700" marR="5080">
              <a:lnSpc>
                <a:spcPct val="100499"/>
              </a:lnSpc>
              <a:spcBef>
                <a:spcPts val="110"/>
              </a:spcBef>
            </a:pPr>
            <a:r>
              <a:rPr sz="3800"/>
              <a:t>Fourth</a:t>
            </a:r>
            <a:r>
              <a:rPr sz="3800" spc="-165"/>
              <a:t> </a:t>
            </a:r>
            <a:r>
              <a:rPr sz="3800" spc="-20"/>
              <a:t>Year </a:t>
            </a:r>
            <a:r>
              <a:rPr sz="3800" spc="-10"/>
              <a:t>Psychology</a:t>
            </a:r>
            <a:endParaRPr sz="3800"/>
          </a:p>
        </p:txBody>
      </p:sp>
      <p:sp>
        <p:nvSpPr>
          <p:cNvPr id="6" name="object 6"/>
          <p:cNvSpPr txBox="1"/>
          <p:nvPr/>
        </p:nvSpPr>
        <p:spPr>
          <a:xfrm>
            <a:off x="580250" y="5170795"/>
            <a:ext cx="2591828" cy="728405"/>
          </a:xfrm>
          <a:prstGeom prst="rect">
            <a:avLst/>
          </a:prstGeom>
        </p:spPr>
        <p:txBody>
          <a:bodyPr vert="horz" wrap="square" lIns="0" tIns="101600" rIns="0" bIns="0" rtlCol="0">
            <a:spAutoFit/>
          </a:bodyPr>
          <a:lstStyle/>
          <a:p>
            <a:pPr marL="12700">
              <a:lnSpc>
                <a:spcPct val="100000"/>
              </a:lnSpc>
              <a:spcBef>
                <a:spcPts val="800"/>
              </a:spcBef>
            </a:pPr>
            <a:r>
              <a:rPr sz="2150" b="1">
                <a:solidFill>
                  <a:srgbClr val="084183"/>
                </a:solidFill>
                <a:latin typeface="Calibri"/>
                <a:cs typeface="Calibri"/>
              </a:rPr>
              <a:t>Dr.</a:t>
            </a:r>
            <a:r>
              <a:rPr sz="2150" b="1" spc="30">
                <a:solidFill>
                  <a:srgbClr val="084183"/>
                </a:solidFill>
                <a:latin typeface="Calibri"/>
                <a:cs typeface="Calibri"/>
              </a:rPr>
              <a:t> </a:t>
            </a:r>
            <a:r>
              <a:rPr lang="en-AU" sz="2150" b="1" spc="30">
                <a:solidFill>
                  <a:srgbClr val="084183"/>
                </a:solidFill>
                <a:latin typeface="Calibri"/>
                <a:cs typeface="Calibri"/>
              </a:rPr>
              <a:t>Khandis Blake </a:t>
            </a:r>
            <a:endParaRPr sz="2150">
              <a:latin typeface="Calibri"/>
              <a:cs typeface="Calibri"/>
            </a:endParaRPr>
          </a:p>
          <a:p>
            <a:pPr marL="12700">
              <a:lnSpc>
                <a:spcPct val="100000"/>
              </a:lnSpc>
              <a:spcBef>
                <a:spcPts val="470"/>
              </a:spcBef>
            </a:pPr>
            <a:r>
              <a:rPr sz="1500" b="1">
                <a:solidFill>
                  <a:srgbClr val="084183"/>
                </a:solidFill>
                <a:latin typeface="Calibri"/>
                <a:cs typeface="Calibri"/>
              </a:rPr>
              <a:t>(</a:t>
            </a:r>
            <a:r>
              <a:rPr lang="en-AU" sz="1500" b="1">
                <a:solidFill>
                  <a:srgbClr val="084183"/>
                </a:solidFill>
                <a:latin typeface="Calibri"/>
                <a:cs typeface="Calibri"/>
              </a:rPr>
              <a:t>Fourth Year Program</a:t>
            </a:r>
            <a:r>
              <a:rPr sz="1500" b="1" spc="-70">
                <a:solidFill>
                  <a:srgbClr val="084183"/>
                </a:solidFill>
                <a:latin typeface="Calibri"/>
                <a:cs typeface="Calibri"/>
              </a:rPr>
              <a:t> </a:t>
            </a:r>
            <a:r>
              <a:rPr sz="1500" b="1" spc="-10">
                <a:solidFill>
                  <a:srgbClr val="084183"/>
                </a:solidFill>
                <a:latin typeface="Calibri"/>
                <a:cs typeface="Calibri"/>
              </a:rPr>
              <a:t>Convenor)</a:t>
            </a:r>
            <a:endParaRPr sz="1500">
              <a:latin typeface="Calibri"/>
              <a:cs typeface="Calibri"/>
            </a:endParaRPr>
          </a:p>
        </p:txBody>
      </p:sp>
      <p:sp>
        <p:nvSpPr>
          <p:cNvPr id="7" name="object 7"/>
          <p:cNvSpPr/>
          <p:nvPr/>
        </p:nvSpPr>
        <p:spPr>
          <a:xfrm>
            <a:off x="609600" y="5210175"/>
            <a:ext cx="285750" cy="9525"/>
          </a:xfrm>
          <a:custGeom>
            <a:avLst/>
            <a:gdLst/>
            <a:ahLst/>
            <a:cxnLst/>
            <a:rect l="l" t="t" r="r" b="b"/>
            <a:pathLst>
              <a:path w="285750" h="9525">
                <a:moveTo>
                  <a:pt x="285750" y="0"/>
                </a:moveTo>
                <a:lnTo>
                  <a:pt x="0" y="0"/>
                </a:lnTo>
                <a:lnTo>
                  <a:pt x="0" y="9525"/>
                </a:lnTo>
                <a:lnTo>
                  <a:pt x="285750" y="9525"/>
                </a:lnTo>
                <a:lnTo>
                  <a:pt x="285750" y="0"/>
                </a:lnTo>
                <a:close/>
              </a:path>
            </a:pathLst>
          </a:custGeom>
          <a:solidFill>
            <a:srgbClr val="084183"/>
          </a:solidFill>
        </p:spPr>
        <p:txBody>
          <a:bodyPr wrap="square" lIns="0" tIns="0" rIns="0" bIns="0" rtlCol="0"/>
          <a:lstStyle/>
          <a:p>
            <a:endParaRPr/>
          </a:p>
        </p:txBody>
      </p:sp>
      <p:sp>
        <p:nvSpPr>
          <p:cNvPr id="8" name="object 8"/>
          <p:cNvSpPr txBox="1"/>
          <p:nvPr/>
        </p:nvSpPr>
        <p:spPr>
          <a:xfrm>
            <a:off x="12116434" y="6249670"/>
            <a:ext cx="102870" cy="208915"/>
          </a:xfrm>
          <a:prstGeom prst="rect">
            <a:avLst/>
          </a:prstGeom>
        </p:spPr>
        <p:txBody>
          <a:bodyPr vert="horz" wrap="square" lIns="0" tIns="12700" rIns="0" bIns="0" rtlCol="0">
            <a:spAutoFit/>
          </a:bodyPr>
          <a:lstStyle/>
          <a:p>
            <a:pPr marL="12700">
              <a:lnSpc>
                <a:spcPct val="100000"/>
              </a:lnSpc>
              <a:spcBef>
                <a:spcPts val="100"/>
              </a:spcBef>
            </a:pPr>
            <a:r>
              <a:rPr sz="1200">
                <a:latin typeface="Calibri"/>
                <a:cs typeface="Calibri"/>
              </a:rPr>
              <a:t>1</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prstGeom prst="rect">
            <a:avLst/>
          </a:prstGeom>
        </p:spPr>
        <p:txBody>
          <a:bodyPr vert="horz" wrap="square" lIns="0" tIns="16510" rIns="0" bIns="0" rtlCol="0">
            <a:spAutoFit/>
          </a:bodyPr>
          <a:lstStyle/>
          <a:p>
            <a:pPr marL="12700">
              <a:lnSpc>
                <a:spcPct val="100000"/>
              </a:lnSpc>
              <a:spcBef>
                <a:spcPts val="130"/>
              </a:spcBef>
            </a:pPr>
            <a:r>
              <a:t>The</a:t>
            </a:r>
            <a:r>
              <a:rPr spc="-105"/>
              <a:t> </a:t>
            </a:r>
            <a:r>
              <a:rPr spc="-10"/>
              <a:t>Program</a:t>
            </a:r>
          </a:p>
        </p:txBody>
      </p:sp>
      <p:sp>
        <p:nvSpPr>
          <p:cNvPr id="3" name="object 3"/>
          <p:cNvSpPr txBox="1"/>
          <p:nvPr/>
        </p:nvSpPr>
        <p:spPr>
          <a:xfrm>
            <a:off x="395287" y="1476004"/>
            <a:ext cx="4971415" cy="4832985"/>
          </a:xfrm>
          <a:prstGeom prst="rect">
            <a:avLst/>
          </a:prstGeom>
        </p:spPr>
        <p:txBody>
          <a:bodyPr vert="horz" wrap="square" lIns="0" tIns="88900" rIns="0" bIns="0" rtlCol="0">
            <a:spAutoFit/>
          </a:bodyPr>
          <a:lstStyle/>
          <a:p>
            <a:pPr marL="355600" indent="-343535">
              <a:lnSpc>
                <a:spcPct val="100000"/>
              </a:lnSpc>
              <a:spcBef>
                <a:spcPts val="700"/>
              </a:spcBef>
              <a:buFont typeface="Arial"/>
              <a:buChar char="•"/>
              <a:tabLst>
                <a:tab pos="355600" algn="l"/>
                <a:tab pos="356235" algn="l"/>
              </a:tabLst>
            </a:pPr>
            <a:r>
              <a:rPr sz="2750">
                <a:latin typeface="Calibri"/>
                <a:cs typeface="Calibri"/>
              </a:rPr>
              <a:t>Supervised</a:t>
            </a:r>
            <a:r>
              <a:rPr sz="2750" spc="285">
                <a:latin typeface="Calibri"/>
                <a:cs typeface="Calibri"/>
              </a:rPr>
              <a:t> </a:t>
            </a:r>
            <a:r>
              <a:rPr sz="2750" b="1">
                <a:latin typeface="Calibri"/>
                <a:cs typeface="Calibri"/>
              </a:rPr>
              <a:t>research</a:t>
            </a:r>
            <a:r>
              <a:rPr sz="2750" b="1" spc="114">
                <a:latin typeface="Calibri"/>
                <a:cs typeface="Calibri"/>
              </a:rPr>
              <a:t> </a:t>
            </a:r>
            <a:r>
              <a:rPr sz="2750" b="1" spc="-10">
                <a:latin typeface="Calibri"/>
                <a:cs typeface="Calibri"/>
              </a:rPr>
              <a:t>project</a:t>
            </a:r>
            <a:endParaRPr sz="2750">
              <a:latin typeface="Calibri"/>
              <a:cs typeface="Calibri"/>
            </a:endParaRPr>
          </a:p>
          <a:p>
            <a:pPr marL="574675" lvl="1" indent="-342900">
              <a:lnSpc>
                <a:spcPct val="100000"/>
              </a:lnSpc>
              <a:spcBef>
                <a:spcPts val="505"/>
              </a:spcBef>
              <a:buFont typeface="Arial"/>
              <a:buChar char="•"/>
              <a:tabLst>
                <a:tab pos="574675" algn="l"/>
                <a:tab pos="575310" algn="l"/>
              </a:tabLst>
            </a:pPr>
            <a:r>
              <a:rPr sz="2400">
                <a:latin typeface="Calibri"/>
                <a:cs typeface="Calibri"/>
              </a:rPr>
              <a:t>50</a:t>
            </a:r>
            <a:r>
              <a:rPr sz="2400" spc="-55">
                <a:latin typeface="Calibri"/>
                <a:cs typeface="Calibri"/>
              </a:rPr>
              <a:t> </a:t>
            </a:r>
            <a:r>
              <a:rPr sz="2400">
                <a:latin typeface="Calibri"/>
                <a:cs typeface="Calibri"/>
              </a:rPr>
              <a:t>credit</a:t>
            </a:r>
            <a:r>
              <a:rPr sz="2400" spc="-10">
                <a:latin typeface="Calibri"/>
                <a:cs typeface="Calibri"/>
              </a:rPr>
              <a:t> points</a:t>
            </a:r>
            <a:endParaRPr sz="2400">
              <a:latin typeface="Calibri"/>
              <a:cs typeface="Calibri"/>
            </a:endParaRPr>
          </a:p>
          <a:p>
            <a:pPr marL="574675" lvl="1" indent="-342900">
              <a:lnSpc>
                <a:spcPct val="100000"/>
              </a:lnSpc>
              <a:spcBef>
                <a:spcPts val="500"/>
              </a:spcBef>
              <a:buFont typeface="Arial"/>
              <a:buChar char="•"/>
              <a:tabLst>
                <a:tab pos="574675" algn="l"/>
                <a:tab pos="575310" algn="l"/>
              </a:tabLst>
            </a:pPr>
            <a:r>
              <a:rPr sz="2400">
                <a:latin typeface="Calibri"/>
                <a:cs typeface="Calibri"/>
              </a:rPr>
              <a:t>Whole</a:t>
            </a:r>
            <a:r>
              <a:rPr sz="2400" spc="-10">
                <a:latin typeface="Calibri"/>
                <a:cs typeface="Calibri"/>
              </a:rPr>
              <a:t> </a:t>
            </a:r>
            <a:r>
              <a:rPr sz="2400">
                <a:latin typeface="Calibri"/>
                <a:cs typeface="Calibri"/>
              </a:rPr>
              <a:t>year</a:t>
            </a:r>
            <a:r>
              <a:rPr sz="2400" spc="-85">
                <a:latin typeface="Calibri"/>
                <a:cs typeface="Calibri"/>
              </a:rPr>
              <a:t> </a:t>
            </a:r>
            <a:r>
              <a:rPr sz="2400" spc="-10">
                <a:latin typeface="Calibri"/>
                <a:cs typeface="Calibri"/>
              </a:rPr>
              <a:t>subject</a:t>
            </a:r>
            <a:endParaRPr sz="2400">
              <a:latin typeface="Calibri"/>
              <a:cs typeface="Calibri"/>
            </a:endParaRPr>
          </a:p>
          <a:p>
            <a:pPr lvl="1">
              <a:lnSpc>
                <a:spcPct val="100000"/>
              </a:lnSpc>
              <a:spcBef>
                <a:spcPts val="45"/>
              </a:spcBef>
              <a:buFont typeface="Arial"/>
              <a:buChar char="•"/>
            </a:pPr>
            <a:endParaRPr sz="2850">
              <a:latin typeface="Calibri"/>
              <a:cs typeface="Calibri"/>
            </a:endParaRPr>
          </a:p>
          <a:p>
            <a:pPr marL="355600" indent="-343535">
              <a:lnSpc>
                <a:spcPct val="100000"/>
              </a:lnSpc>
              <a:buFont typeface="Arial"/>
              <a:buChar char="•"/>
              <a:tabLst>
                <a:tab pos="355600" algn="l"/>
                <a:tab pos="356235" algn="l"/>
              </a:tabLst>
            </a:pPr>
            <a:r>
              <a:rPr sz="2750">
                <a:latin typeface="Calibri"/>
                <a:cs typeface="Calibri"/>
              </a:rPr>
              <a:t>Two</a:t>
            </a:r>
            <a:r>
              <a:rPr sz="2750" spc="15">
                <a:latin typeface="Calibri"/>
                <a:cs typeface="Calibri"/>
              </a:rPr>
              <a:t> </a:t>
            </a:r>
            <a:r>
              <a:rPr sz="2750" b="1">
                <a:latin typeface="Calibri"/>
                <a:cs typeface="Calibri"/>
              </a:rPr>
              <a:t>core</a:t>
            </a:r>
            <a:r>
              <a:rPr sz="2750" b="1" spc="-10">
                <a:latin typeface="Calibri"/>
                <a:cs typeface="Calibri"/>
              </a:rPr>
              <a:t> subjects</a:t>
            </a:r>
            <a:endParaRPr sz="2750">
              <a:latin typeface="Calibri"/>
              <a:cs typeface="Calibri"/>
            </a:endParaRPr>
          </a:p>
          <a:p>
            <a:pPr marL="574675" lvl="1" indent="-342900">
              <a:lnSpc>
                <a:spcPct val="100000"/>
              </a:lnSpc>
              <a:spcBef>
                <a:spcPts val="505"/>
              </a:spcBef>
              <a:buFont typeface="Arial"/>
              <a:buChar char="•"/>
              <a:tabLst>
                <a:tab pos="574675" algn="l"/>
                <a:tab pos="575310" algn="l"/>
              </a:tabLst>
            </a:pPr>
            <a:r>
              <a:rPr sz="2400" spc="-35">
                <a:latin typeface="Calibri"/>
                <a:cs typeface="Calibri"/>
              </a:rPr>
              <a:t>Total</a:t>
            </a:r>
            <a:r>
              <a:rPr sz="2400" spc="-80">
                <a:latin typeface="Calibri"/>
                <a:cs typeface="Calibri"/>
              </a:rPr>
              <a:t> </a:t>
            </a:r>
            <a:r>
              <a:rPr sz="2400">
                <a:latin typeface="Calibri"/>
                <a:cs typeface="Calibri"/>
              </a:rPr>
              <a:t>of</a:t>
            </a:r>
            <a:r>
              <a:rPr sz="2400" spc="-20">
                <a:latin typeface="Calibri"/>
                <a:cs typeface="Calibri"/>
              </a:rPr>
              <a:t> </a:t>
            </a:r>
            <a:r>
              <a:rPr sz="2400">
                <a:latin typeface="Calibri"/>
                <a:cs typeface="Calibri"/>
              </a:rPr>
              <a:t>25</a:t>
            </a:r>
            <a:r>
              <a:rPr sz="2400" spc="-55">
                <a:latin typeface="Calibri"/>
                <a:cs typeface="Calibri"/>
              </a:rPr>
              <a:t> </a:t>
            </a:r>
            <a:r>
              <a:rPr sz="2400">
                <a:latin typeface="Calibri"/>
                <a:cs typeface="Calibri"/>
              </a:rPr>
              <a:t>credit</a:t>
            </a:r>
            <a:r>
              <a:rPr sz="2400" spc="-95">
                <a:latin typeface="Calibri"/>
                <a:cs typeface="Calibri"/>
              </a:rPr>
              <a:t> </a:t>
            </a:r>
            <a:r>
              <a:rPr sz="2400" spc="-10">
                <a:latin typeface="Calibri"/>
                <a:cs typeface="Calibri"/>
              </a:rPr>
              <a:t>points</a:t>
            </a:r>
            <a:endParaRPr sz="2400">
              <a:latin typeface="Calibri"/>
              <a:cs typeface="Calibri"/>
            </a:endParaRPr>
          </a:p>
          <a:p>
            <a:pPr marL="574675" lvl="1" indent="-342900">
              <a:lnSpc>
                <a:spcPct val="100000"/>
              </a:lnSpc>
              <a:spcBef>
                <a:spcPts val="500"/>
              </a:spcBef>
              <a:buFont typeface="Arial"/>
              <a:buChar char="•"/>
              <a:tabLst>
                <a:tab pos="574675" algn="l"/>
                <a:tab pos="575310" algn="l"/>
              </a:tabLst>
            </a:pPr>
            <a:r>
              <a:rPr sz="2400">
                <a:latin typeface="Calibri"/>
                <a:cs typeface="Calibri"/>
              </a:rPr>
              <a:t>Semester</a:t>
            </a:r>
            <a:r>
              <a:rPr sz="2400" spc="-85">
                <a:latin typeface="Calibri"/>
                <a:cs typeface="Calibri"/>
              </a:rPr>
              <a:t> </a:t>
            </a:r>
            <a:r>
              <a:rPr sz="2400" spc="-50">
                <a:latin typeface="Calibri"/>
                <a:cs typeface="Calibri"/>
              </a:rPr>
              <a:t>1</a:t>
            </a:r>
            <a:endParaRPr sz="2400">
              <a:latin typeface="Calibri"/>
              <a:cs typeface="Calibri"/>
            </a:endParaRPr>
          </a:p>
          <a:p>
            <a:pPr lvl="1">
              <a:lnSpc>
                <a:spcPct val="100000"/>
              </a:lnSpc>
              <a:spcBef>
                <a:spcPts val="50"/>
              </a:spcBef>
              <a:buFont typeface="Arial"/>
              <a:buChar char="•"/>
            </a:pPr>
            <a:endParaRPr sz="2850">
              <a:latin typeface="Calibri"/>
              <a:cs typeface="Calibri"/>
            </a:endParaRPr>
          </a:p>
          <a:p>
            <a:pPr marL="355600" indent="-343535">
              <a:lnSpc>
                <a:spcPct val="100000"/>
              </a:lnSpc>
              <a:spcBef>
                <a:spcPts val="5"/>
              </a:spcBef>
              <a:buFont typeface="Arial"/>
              <a:buChar char="•"/>
              <a:tabLst>
                <a:tab pos="355600" algn="l"/>
                <a:tab pos="356235" algn="l"/>
              </a:tabLst>
            </a:pPr>
            <a:r>
              <a:rPr sz="2750">
                <a:latin typeface="Calibri"/>
                <a:cs typeface="Calibri"/>
              </a:rPr>
              <a:t>Two</a:t>
            </a:r>
            <a:r>
              <a:rPr sz="2750" spc="75">
                <a:latin typeface="Calibri"/>
                <a:cs typeface="Calibri"/>
              </a:rPr>
              <a:t> </a:t>
            </a:r>
            <a:r>
              <a:rPr sz="2750" b="1">
                <a:latin typeface="Calibri"/>
                <a:cs typeface="Calibri"/>
              </a:rPr>
              <a:t>advanced</a:t>
            </a:r>
            <a:r>
              <a:rPr sz="2750" b="1" spc="125">
                <a:latin typeface="Calibri"/>
                <a:cs typeface="Calibri"/>
              </a:rPr>
              <a:t> </a:t>
            </a:r>
            <a:r>
              <a:rPr sz="2750" b="1">
                <a:latin typeface="Calibri"/>
                <a:cs typeface="Calibri"/>
              </a:rPr>
              <a:t>elective</a:t>
            </a:r>
            <a:r>
              <a:rPr sz="2750" b="1" spc="60">
                <a:latin typeface="Calibri"/>
                <a:cs typeface="Calibri"/>
              </a:rPr>
              <a:t> </a:t>
            </a:r>
            <a:r>
              <a:rPr sz="2750" b="1" spc="-10">
                <a:latin typeface="Calibri"/>
                <a:cs typeface="Calibri"/>
              </a:rPr>
              <a:t>subjects</a:t>
            </a:r>
            <a:endParaRPr sz="2750">
              <a:latin typeface="Calibri"/>
              <a:cs typeface="Calibri"/>
            </a:endParaRPr>
          </a:p>
          <a:p>
            <a:pPr marL="574675" lvl="1" indent="-342900">
              <a:lnSpc>
                <a:spcPct val="100000"/>
              </a:lnSpc>
              <a:spcBef>
                <a:spcPts val="505"/>
              </a:spcBef>
              <a:buFont typeface="Arial"/>
              <a:buChar char="•"/>
              <a:tabLst>
                <a:tab pos="574675" algn="l"/>
                <a:tab pos="575310" algn="l"/>
              </a:tabLst>
            </a:pPr>
            <a:r>
              <a:rPr sz="2400" spc="-30">
                <a:latin typeface="Calibri"/>
                <a:cs typeface="Calibri"/>
              </a:rPr>
              <a:t>Total</a:t>
            </a:r>
            <a:r>
              <a:rPr sz="2400" spc="-65">
                <a:latin typeface="Calibri"/>
                <a:cs typeface="Calibri"/>
              </a:rPr>
              <a:t> </a:t>
            </a:r>
            <a:r>
              <a:rPr sz="2400">
                <a:latin typeface="Calibri"/>
                <a:cs typeface="Calibri"/>
              </a:rPr>
              <a:t>of</a:t>
            </a:r>
            <a:r>
              <a:rPr sz="2400" spc="-30">
                <a:latin typeface="Calibri"/>
                <a:cs typeface="Calibri"/>
              </a:rPr>
              <a:t> </a:t>
            </a:r>
            <a:r>
              <a:rPr sz="2400">
                <a:latin typeface="Calibri"/>
                <a:cs typeface="Calibri"/>
              </a:rPr>
              <a:t>25</a:t>
            </a:r>
            <a:r>
              <a:rPr sz="2400" spc="-60">
                <a:latin typeface="Calibri"/>
                <a:cs typeface="Calibri"/>
              </a:rPr>
              <a:t> </a:t>
            </a:r>
            <a:r>
              <a:rPr sz="2400">
                <a:latin typeface="Calibri"/>
                <a:cs typeface="Calibri"/>
              </a:rPr>
              <a:t>credit</a:t>
            </a:r>
            <a:r>
              <a:rPr sz="2400" spc="-95">
                <a:latin typeface="Calibri"/>
                <a:cs typeface="Calibri"/>
              </a:rPr>
              <a:t> </a:t>
            </a:r>
            <a:r>
              <a:rPr sz="2400" spc="-10">
                <a:latin typeface="Calibri"/>
                <a:cs typeface="Calibri"/>
              </a:rPr>
              <a:t>points</a:t>
            </a:r>
            <a:endParaRPr sz="2400">
              <a:latin typeface="Calibri"/>
              <a:cs typeface="Calibri"/>
            </a:endParaRPr>
          </a:p>
          <a:p>
            <a:pPr marL="574675" lvl="1" indent="-342900">
              <a:lnSpc>
                <a:spcPct val="100000"/>
              </a:lnSpc>
              <a:spcBef>
                <a:spcPts val="500"/>
              </a:spcBef>
              <a:buFont typeface="Arial"/>
              <a:buChar char="•"/>
              <a:tabLst>
                <a:tab pos="574675" algn="l"/>
                <a:tab pos="575310" algn="l"/>
              </a:tabLst>
            </a:pPr>
            <a:r>
              <a:rPr sz="2400">
                <a:latin typeface="Calibri"/>
                <a:cs typeface="Calibri"/>
              </a:rPr>
              <a:t>Semester</a:t>
            </a:r>
            <a:r>
              <a:rPr sz="2400" spc="-85">
                <a:latin typeface="Calibri"/>
                <a:cs typeface="Calibri"/>
              </a:rPr>
              <a:t> </a:t>
            </a:r>
            <a:r>
              <a:rPr sz="2400" spc="-50">
                <a:latin typeface="Calibri"/>
                <a:cs typeface="Calibri"/>
              </a:rPr>
              <a:t>2</a:t>
            </a:r>
            <a:endParaRPr sz="2400">
              <a:latin typeface="Calibri"/>
              <a:cs typeface="Calibri"/>
            </a:endParaRPr>
          </a:p>
        </p:txBody>
      </p:sp>
      <p:pic>
        <p:nvPicPr>
          <p:cNvPr id="4" name="object 4"/>
          <p:cNvPicPr/>
          <p:nvPr/>
        </p:nvPicPr>
        <p:blipFill>
          <a:blip r:embed="rId2" cstate="print"/>
          <a:stretch>
            <a:fillRect/>
          </a:stretch>
        </p:blipFill>
        <p:spPr>
          <a:xfrm>
            <a:off x="6143625" y="1533525"/>
            <a:ext cx="5591175" cy="3724275"/>
          </a:xfrm>
          <a:prstGeom prst="rect">
            <a:avLst/>
          </a:prstGeom>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prstGeom prst="rect">
            <a:avLst/>
          </a:prstGeom>
        </p:spPr>
        <p:txBody>
          <a:bodyPr vert="horz" wrap="square" lIns="0" tIns="16510" rIns="0" bIns="0" rtlCol="0">
            <a:spAutoFit/>
          </a:bodyPr>
          <a:lstStyle/>
          <a:p>
            <a:pPr marL="12700">
              <a:lnSpc>
                <a:spcPct val="100000"/>
              </a:lnSpc>
              <a:spcBef>
                <a:spcPts val="130"/>
              </a:spcBef>
            </a:pPr>
            <a:r>
              <a:t>Core</a:t>
            </a:r>
            <a:r>
              <a:rPr spc="-75"/>
              <a:t> </a:t>
            </a:r>
            <a:r>
              <a:t>Subjects</a:t>
            </a:r>
            <a:r>
              <a:rPr spc="-200"/>
              <a:t> </a:t>
            </a:r>
            <a:r>
              <a:t>–</a:t>
            </a:r>
            <a:r>
              <a:rPr spc="-30"/>
              <a:t> </a:t>
            </a:r>
            <a:r>
              <a:t>first</a:t>
            </a:r>
            <a:r>
              <a:rPr spc="-30"/>
              <a:t> </a:t>
            </a:r>
            <a:r>
              <a:rPr spc="-10"/>
              <a:t>semester</a:t>
            </a:r>
          </a:p>
        </p:txBody>
      </p:sp>
      <p:sp>
        <p:nvSpPr>
          <p:cNvPr id="3" name="object 3"/>
          <p:cNvSpPr txBox="1"/>
          <p:nvPr/>
        </p:nvSpPr>
        <p:spPr>
          <a:xfrm>
            <a:off x="395287" y="1476004"/>
            <a:ext cx="8139113" cy="4991110"/>
          </a:xfrm>
          <a:prstGeom prst="rect">
            <a:avLst/>
          </a:prstGeom>
        </p:spPr>
        <p:txBody>
          <a:bodyPr vert="horz" wrap="square" lIns="0" tIns="88900" rIns="0" bIns="0" rtlCol="0">
            <a:spAutoFit/>
          </a:bodyPr>
          <a:lstStyle/>
          <a:p>
            <a:pPr marL="355600" indent="-343535">
              <a:lnSpc>
                <a:spcPct val="100000"/>
              </a:lnSpc>
              <a:spcBef>
                <a:spcPts val="700"/>
              </a:spcBef>
              <a:buFont typeface="Arial"/>
              <a:buChar char="•"/>
              <a:tabLst>
                <a:tab pos="355600" algn="l"/>
                <a:tab pos="356235" algn="l"/>
              </a:tabLst>
            </a:pPr>
            <a:r>
              <a:rPr sz="2750" b="1">
                <a:latin typeface="Calibri"/>
                <a:cs typeface="Calibri"/>
              </a:rPr>
              <a:t>Advanced</a:t>
            </a:r>
            <a:r>
              <a:rPr sz="2750" b="1" spc="185">
                <a:latin typeface="Calibri"/>
                <a:cs typeface="Calibri"/>
              </a:rPr>
              <a:t> </a:t>
            </a:r>
            <a:r>
              <a:rPr sz="2750" b="1">
                <a:latin typeface="Calibri"/>
                <a:cs typeface="Calibri"/>
              </a:rPr>
              <a:t>Design</a:t>
            </a:r>
            <a:r>
              <a:rPr sz="2750" b="1" spc="105">
                <a:latin typeface="Calibri"/>
                <a:cs typeface="Calibri"/>
              </a:rPr>
              <a:t> </a:t>
            </a:r>
            <a:r>
              <a:rPr sz="2750" b="1">
                <a:latin typeface="Calibri"/>
                <a:cs typeface="Calibri"/>
              </a:rPr>
              <a:t>&amp;</a:t>
            </a:r>
            <a:r>
              <a:rPr sz="2750" b="1" spc="95">
                <a:latin typeface="Calibri"/>
                <a:cs typeface="Calibri"/>
              </a:rPr>
              <a:t> </a:t>
            </a:r>
            <a:r>
              <a:rPr sz="2750" b="1">
                <a:latin typeface="Calibri"/>
                <a:cs typeface="Calibri"/>
              </a:rPr>
              <a:t>Data</a:t>
            </a:r>
            <a:r>
              <a:rPr sz="2750" b="1" spc="75">
                <a:latin typeface="Calibri"/>
                <a:cs typeface="Calibri"/>
              </a:rPr>
              <a:t> </a:t>
            </a:r>
            <a:r>
              <a:rPr sz="2750" b="1">
                <a:latin typeface="Calibri"/>
                <a:cs typeface="Calibri"/>
              </a:rPr>
              <a:t>Analysis</a:t>
            </a:r>
            <a:r>
              <a:rPr sz="2750" b="1" spc="105">
                <a:latin typeface="Calibri"/>
                <a:cs typeface="Calibri"/>
              </a:rPr>
              <a:t> </a:t>
            </a:r>
            <a:r>
              <a:rPr sz="2750" b="1" spc="-10">
                <a:latin typeface="Calibri"/>
                <a:cs typeface="Calibri"/>
              </a:rPr>
              <a:t>(ADDA)</a:t>
            </a:r>
            <a:endParaRPr sz="2750">
              <a:latin typeface="Calibri"/>
              <a:cs typeface="Calibri"/>
            </a:endParaRPr>
          </a:p>
          <a:p>
            <a:pPr marL="574675" lvl="1" indent="-342900">
              <a:lnSpc>
                <a:spcPct val="100000"/>
              </a:lnSpc>
              <a:spcBef>
                <a:spcPts val="505"/>
              </a:spcBef>
              <a:buFont typeface="Arial"/>
              <a:buChar char="•"/>
              <a:tabLst>
                <a:tab pos="574675" algn="l"/>
                <a:tab pos="575310" algn="l"/>
              </a:tabLst>
            </a:pPr>
            <a:r>
              <a:rPr sz="2400" spc="-10">
                <a:latin typeface="Calibri"/>
                <a:cs typeface="Calibri"/>
              </a:rPr>
              <a:t>PSYC40005</a:t>
            </a:r>
            <a:endParaRPr sz="2400">
              <a:latin typeface="Calibri"/>
              <a:cs typeface="Calibri"/>
            </a:endParaRPr>
          </a:p>
          <a:p>
            <a:pPr marL="574675" lvl="1" indent="-342900">
              <a:lnSpc>
                <a:spcPct val="100000"/>
              </a:lnSpc>
              <a:spcBef>
                <a:spcPts val="500"/>
              </a:spcBef>
              <a:buFont typeface="Arial"/>
              <a:buChar char="•"/>
              <a:tabLst>
                <a:tab pos="574675" algn="l"/>
                <a:tab pos="575310" algn="l"/>
              </a:tabLst>
            </a:pPr>
            <a:r>
              <a:rPr sz="2400" spc="-10">
                <a:latin typeface="Calibri"/>
                <a:cs typeface="Calibri"/>
              </a:rPr>
              <a:t>Multivariate</a:t>
            </a:r>
            <a:r>
              <a:rPr sz="2400" spc="30">
                <a:latin typeface="Calibri"/>
                <a:cs typeface="Calibri"/>
              </a:rPr>
              <a:t> </a:t>
            </a:r>
            <a:r>
              <a:rPr sz="2400">
                <a:latin typeface="Calibri"/>
                <a:cs typeface="Calibri"/>
              </a:rPr>
              <a:t>statistics</a:t>
            </a:r>
            <a:r>
              <a:rPr sz="2400" spc="-65">
                <a:latin typeface="Calibri"/>
                <a:cs typeface="Calibri"/>
              </a:rPr>
              <a:t> </a:t>
            </a:r>
            <a:r>
              <a:rPr sz="2400" spc="-10">
                <a:latin typeface="Calibri"/>
                <a:cs typeface="Calibri"/>
              </a:rPr>
              <a:t>and</a:t>
            </a:r>
            <a:r>
              <a:rPr sz="2400" spc="-160">
                <a:latin typeface="Calibri"/>
                <a:cs typeface="Calibri"/>
              </a:rPr>
              <a:t> </a:t>
            </a:r>
            <a:r>
              <a:rPr sz="2400">
                <a:latin typeface="Calibri"/>
                <a:cs typeface="Calibri"/>
              </a:rPr>
              <a:t>data</a:t>
            </a:r>
            <a:r>
              <a:rPr sz="2400" spc="-125">
                <a:latin typeface="Calibri"/>
                <a:cs typeface="Calibri"/>
              </a:rPr>
              <a:t> </a:t>
            </a:r>
            <a:r>
              <a:rPr sz="2400" spc="-10">
                <a:latin typeface="Calibri"/>
                <a:cs typeface="Calibri"/>
              </a:rPr>
              <a:t>analysis</a:t>
            </a:r>
            <a:endParaRPr sz="2400">
              <a:latin typeface="Calibri"/>
              <a:cs typeface="Calibri"/>
            </a:endParaRPr>
          </a:p>
          <a:p>
            <a:pPr marL="574675" lvl="1" indent="-342900">
              <a:lnSpc>
                <a:spcPct val="100000"/>
              </a:lnSpc>
              <a:spcBef>
                <a:spcPts val="575"/>
              </a:spcBef>
              <a:buFont typeface="Arial"/>
              <a:buChar char="•"/>
              <a:tabLst>
                <a:tab pos="574675" algn="l"/>
                <a:tab pos="575310" algn="l"/>
              </a:tabLst>
            </a:pPr>
            <a:r>
              <a:rPr sz="2400">
                <a:latin typeface="Calibri"/>
                <a:cs typeface="Calibri"/>
              </a:rPr>
              <a:t>Convenor:</a:t>
            </a:r>
            <a:r>
              <a:rPr sz="2400" spc="-35">
                <a:latin typeface="Calibri"/>
                <a:cs typeface="Calibri"/>
              </a:rPr>
              <a:t> </a:t>
            </a:r>
            <a:r>
              <a:rPr lang="en-AU" sz="2400" spc="-65">
                <a:latin typeface="Calibri"/>
                <a:cs typeface="Calibri"/>
              </a:rPr>
              <a:t>Dr. Geoff Saw and Andrew Legg (co-convenors)</a:t>
            </a:r>
            <a:endParaRPr sz="2400">
              <a:latin typeface="Calibri"/>
              <a:cs typeface="Calibri"/>
            </a:endParaRPr>
          </a:p>
          <a:p>
            <a:pPr lvl="1">
              <a:lnSpc>
                <a:spcPct val="100000"/>
              </a:lnSpc>
              <a:spcBef>
                <a:spcPts val="55"/>
              </a:spcBef>
              <a:buFont typeface="Arial"/>
              <a:buChar char="•"/>
            </a:pPr>
            <a:endParaRPr sz="3950">
              <a:latin typeface="Calibri"/>
              <a:cs typeface="Calibri"/>
            </a:endParaRPr>
          </a:p>
          <a:p>
            <a:pPr marL="355600" indent="-343535">
              <a:lnSpc>
                <a:spcPct val="100000"/>
              </a:lnSpc>
              <a:buFont typeface="Arial"/>
              <a:buChar char="•"/>
              <a:tabLst>
                <a:tab pos="355600" algn="l"/>
                <a:tab pos="356235" algn="l"/>
              </a:tabLst>
            </a:pPr>
            <a:r>
              <a:rPr sz="2750" b="1">
                <a:latin typeface="Calibri"/>
                <a:cs typeface="Calibri"/>
              </a:rPr>
              <a:t>Ethics</a:t>
            </a:r>
            <a:r>
              <a:rPr sz="2750" b="1" spc="180">
                <a:latin typeface="Calibri"/>
                <a:cs typeface="Calibri"/>
              </a:rPr>
              <a:t> </a:t>
            </a:r>
            <a:r>
              <a:rPr sz="2750" b="1">
                <a:latin typeface="Calibri"/>
                <a:cs typeface="Calibri"/>
              </a:rPr>
              <a:t>and</a:t>
            </a:r>
            <a:r>
              <a:rPr sz="2750" b="1" spc="95">
                <a:latin typeface="Calibri"/>
                <a:cs typeface="Calibri"/>
              </a:rPr>
              <a:t> </a:t>
            </a:r>
            <a:r>
              <a:rPr sz="2750" b="1">
                <a:latin typeface="Calibri"/>
                <a:cs typeface="Calibri"/>
              </a:rPr>
              <a:t>Evidence-Based</a:t>
            </a:r>
            <a:r>
              <a:rPr sz="2750" b="1" spc="105">
                <a:latin typeface="Calibri"/>
                <a:cs typeface="Calibri"/>
              </a:rPr>
              <a:t> </a:t>
            </a:r>
            <a:r>
              <a:rPr sz="2750" b="1" spc="-10">
                <a:latin typeface="Calibri"/>
                <a:cs typeface="Calibri"/>
              </a:rPr>
              <a:t>Practice</a:t>
            </a:r>
            <a:endParaRPr sz="2750">
              <a:latin typeface="Calibri"/>
              <a:cs typeface="Calibri"/>
            </a:endParaRPr>
          </a:p>
          <a:p>
            <a:pPr marL="574675" lvl="1" indent="-342900">
              <a:lnSpc>
                <a:spcPct val="100000"/>
              </a:lnSpc>
              <a:spcBef>
                <a:spcPts val="505"/>
              </a:spcBef>
              <a:buFont typeface="Arial"/>
              <a:buChar char="•"/>
              <a:tabLst>
                <a:tab pos="574675" algn="l"/>
                <a:tab pos="575310" algn="l"/>
              </a:tabLst>
            </a:pPr>
            <a:r>
              <a:rPr sz="2400" spc="-10">
                <a:latin typeface="Calibri"/>
                <a:cs typeface="Calibri"/>
              </a:rPr>
              <a:t>PSYC40006</a:t>
            </a:r>
            <a:endParaRPr sz="2400">
              <a:latin typeface="Calibri"/>
              <a:cs typeface="Calibri"/>
            </a:endParaRPr>
          </a:p>
          <a:p>
            <a:pPr marL="574675" lvl="1" indent="-342900">
              <a:lnSpc>
                <a:spcPct val="100000"/>
              </a:lnSpc>
              <a:spcBef>
                <a:spcPts val="580"/>
              </a:spcBef>
              <a:buFont typeface="Arial"/>
              <a:buChar char="•"/>
              <a:tabLst>
                <a:tab pos="574675" algn="l"/>
                <a:tab pos="575310" algn="l"/>
              </a:tabLst>
            </a:pPr>
            <a:r>
              <a:rPr sz="2400">
                <a:latin typeface="Calibri"/>
                <a:cs typeface="Calibri"/>
              </a:rPr>
              <a:t>Code</a:t>
            </a:r>
            <a:r>
              <a:rPr sz="2400" spc="35">
                <a:latin typeface="Calibri"/>
                <a:cs typeface="Calibri"/>
              </a:rPr>
              <a:t> </a:t>
            </a:r>
            <a:r>
              <a:rPr sz="2400">
                <a:latin typeface="Calibri"/>
                <a:cs typeface="Calibri"/>
              </a:rPr>
              <a:t>of</a:t>
            </a:r>
            <a:r>
              <a:rPr sz="2400" spc="60">
                <a:latin typeface="Calibri"/>
                <a:cs typeface="Calibri"/>
              </a:rPr>
              <a:t> </a:t>
            </a:r>
            <a:r>
              <a:rPr sz="2400">
                <a:latin typeface="Calibri"/>
                <a:cs typeface="Calibri"/>
              </a:rPr>
              <a:t>ethics,</a:t>
            </a:r>
            <a:r>
              <a:rPr sz="2400" spc="-125">
                <a:latin typeface="Calibri"/>
                <a:cs typeface="Calibri"/>
              </a:rPr>
              <a:t> </a:t>
            </a:r>
            <a:r>
              <a:rPr sz="2400">
                <a:latin typeface="Calibri"/>
                <a:cs typeface="Calibri"/>
              </a:rPr>
              <a:t>scientist-</a:t>
            </a:r>
            <a:r>
              <a:rPr sz="2400" spc="-10">
                <a:latin typeface="Calibri"/>
                <a:cs typeface="Calibri"/>
              </a:rPr>
              <a:t>practitioner</a:t>
            </a:r>
            <a:r>
              <a:rPr sz="2400" spc="-135">
                <a:latin typeface="Calibri"/>
                <a:cs typeface="Calibri"/>
              </a:rPr>
              <a:t> </a:t>
            </a:r>
            <a:r>
              <a:rPr sz="2400" spc="-10">
                <a:latin typeface="Calibri"/>
                <a:cs typeface="Calibri"/>
              </a:rPr>
              <a:t>framework,</a:t>
            </a:r>
            <a:endParaRPr sz="2400">
              <a:latin typeface="Calibri"/>
              <a:cs typeface="Calibri"/>
            </a:endParaRPr>
          </a:p>
          <a:p>
            <a:pPr marL="574675" lvl="1" indent="-342900">
              <a:lnSpc>
                <a:spcPts val="2865"/>
              </a:lnSpc>
              <a:spcBef>
                <a:spcPts val="500"/>
              </a:spcBef>
              <a:buFont typeface="Arial"/>
              <a:buChar char="•"/>
              <a:tabLst>
                <a:tab pos="574675" algn="l"/>
                <a:tab pos="575310" algn="l"/>
              </a:tabLst>
            </a:pPr>
            <a:r>
              <a:rPr sz="2400">
                <a:latin typeface="Calibri"/>
                <a:cs typeface="Calibri"/>
              </a:rPr>
              <a:t>Pre-</a:t>
            </a:r>
            <a:r>
              <a:rPr sz="2400" spc="-10">
                <a:latin typeface="Calibri"/>
                <a:cs typeface="Calibri"/>
              </a:rPr>
              <a:t>professional</a:t>
            </a:r>
            <a:r>
              <a:rPr sz="2400" spc="-120">
                <a:latin typeface="Calibri"/>
                <a:cs typeface="Calibri"/>
              </a:rPr>
              <a:t> </a:t>
            </a:r>
            <a:r>
              <a:rPr sz="2400">
                <a:latin typeface="Calibri"/>
                <a:cs typeface="Calibri"/>
              </a:rPr>
              <a:t>applied</a:t>
            </a:r>
            <a:r>
              <a:rPr sz="2400" spc="80">
                <a:latin typeface="Calibri"/>
                <a:cs typeface="Calibri"/>
              </a:rPr>
              <a:t> </a:t>
            </a:r>
            <a:r>
              <a:rPr sz="2400">
                <a:latin typeface="Calibri"/>
                <a:cs typeface="Calibri"/>
              </a:rPr>
              <a:t>skills</a:t>
            </a:r>
            <a:r>
              <a:rPr sz="2400" spc="25">
                <a:latin typeface="Calibri"/>
                <a:cs typeface="Calibri"/>
              </a:rPr>
              <a:t> </a:t>
            </a:r>
            <a:r>
              <a:rPr sz="2400">
                <a:latin typeface="Calibri"/>
                <a:cs typeface="Calibri"/>
              </a:rPr>
              <a:t>(e.g.,</a:t>
            </a:r>
            <a:r>
              <a:rPr sz="2400" spc="-10">
                <a:latin typeface="Calibri"/>
                <a:cs typeface="Calibri"/>
              </a:rPr>
              <a:t> </a:t>
            </a:r>
            <a:r>
              <a:rPr sz="2400">
                <a:latin typeface="Calibri"/>
                <a:cs typeface="Calibri"/>
              </a:rPr>
              <a:t>assessment</a:t>
            </a:r>
            <a:r>
              <a:rPr sz="2400" spc="-220">
                <a:latin typeface="Calibri"/>
                <a:cs typeface="Calibri"/>
              </a:rPr>
              <a:t> </a:t>
            </a:r>
            <a:r>
              <a:rPr sz="2400" spc="-50">
                <a:latin typeface="Calibri"/>
                <a:cs typeface="Calibri"/>
              </a:rPr>
              <a:t>&amp;</a:t>
            </a:r>
            <a:endParaRPr sz="2400">
              <a:latin typeface="Calibri"/>
              <a:cs typeface="Calibri"/>
            </a:endParaRPr>
          </a:p>
          <a:p>
            <a:pPr marL="575310">
              <a:lnSpc>
                <a:spcPts val="2865"/>
              </a:lnSpc>
            </a:pPr>
            <a:r>
              <a:rPr sz="2400" spc="-10">
                <a:latin typeface="Calibri"/>
                <a:cs typeface="Calibri"/>
              </a:rPr>
              <a:t>evaluation)</a:t>
            </a:r>
            <a:endParaRPr sz="2400">
              <a:latin typeface="Calibri"/>
              <a:cs typeface="Calibri"/>
            </a:endParaRPr>
          </a:p>
          <a:p>
            <a:pPr marL="574675" lvl="1" indent="-342900">
              <a:lnSpc>
                <a:spcPct val="100000"/>
              </a:lnSpc>
              <a:spcBef>
                <a:spcPts val="500"/>
              </a:spcBef>
              <a:buFont typeface="Arial"/>
              <a:buChar char="•"/>
              <a:tabLst>
                <a:tab pos="574675" algn="l"/>
                <a:tab pos="575310" algn="l"/>
              </a:tabLst>
            </a:pPr>
            <a:r>
              <a:rPr sz="2400">
                <a:latin typeface="Calibri"/>
                <a:cs typeface="Calibri"/>
              </a:rPr>
              <a:t>Convenor:</a:t>
            </a:r>
            <a:r>
              <a:rPr lang="en-AU" sz="2400" b="0" i="0">
                <a:solidFill>
                  <a:srgbClr val="272727"/>
                </a:solidFill>
                <a:effectLst/>
                <a:latin typeface="Source Sans Pro" panose="020B0503030403020204" pitchFamily="34" charset="0"/>
              </a:rPr>
              <a:t> Dr Vanja Rozenblat</a:t>
            </a:r>
            <a:endParaRPr sz="2400">
              <a:latin typeface="Calibri"/>
              <a:cs typeface="Calibri"/>
            </a:endParaRPr>
          </a:p>
        </p:txBody>
      </p:sp>
      <p:pic>
        <p:nvPicPr>
          <p:cNvPr id="1026" name="Picture 2" descr="Dr Geoff Saw">
            <a:extLst>
              <a:ext uri="{FF2B5EF4-FFF2-40B4-BE49-F238E27FC236}">
                <a16:creationId xmlns:a16="http://schemas.microsoft.com/office/drawing/2014/main" id="{028CDA7F-F82E-9BA2-EAF9-81FD5427ECA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763000" y="853989"/>
            <a:ext cx="2540000" cy="2540000"/>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Dr Vanja Rozenblat">
            <a:extLst>
              <a:ext uri="{FF2B5EF4-FFF2-40B4-BE49-F238E27FC236}">
                <a16:creationId xmlns:a16="http://schemas.microsoft.com/office/drawing/2014/main" id="{D15CBD83-7795-4261-4D2D-35661C1614C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763000" y="3902400"/>
            <a:ext cx="2540000" cy="25400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438150" y="428625"/>
            <a:ext cx="714375" cy="723900"/>
          </a:xfrm>
          <a:prstGeom prst="rect">
            <a:avLst/>
          </a:prstGeom>
        </p:spPr>
      </p:pic>
      <p:sp>
        <p:nvSpPr>
          <p:cNvPr id="3" name="object 3"/>
          <p:cNvSpPr txBox="1">
            <a:spLocks noGrp="1"/>
          </p:cNvSpPr>
          <p:nvPr>
            <p:ph type="title"/>
          </p:nvPr>
        </p:nvSpPr>
        <p:spPr>
          <a:prstGeom prst="rect">
            <a:avLst/>
          </a:prstGeom>
        </p:spPr>
        <p:txBody>
          <a:bodyPr vert="horz" wrap="square" lIns="0" tIns="16510" rIns="0" bIns="0" rtlCol="0">
            <a:spAutoFit/>
          </a:bodyPr>
          <a:lstStyle/>
          <a:p>
            <a:pPr marL="12700">
              <a:lnSpc>
                <a:spcPct val="100000"/>
              </a:lnSpc>
              <a:spcBef>
                <a:spcPts val="130"/>
              </a:spcBef>
            </a:pPr>
            <a:r>
              <a:rPr>
                <a:solidFill>
                  <a:srgbClr val="094183"/>
                </a:solidFill>
              </a:rPr>
              <a:t>Elective</a:t>
            </a:r>
            <a:r>
              <a:rPr spc="-125">
                <a:solidFill>
                  <a:srgbClr val="094183"/>
                </a:solidFill>
              </a:rPr>
              <a:t> </a:t>
            </a:r>
            <a:r>
              <a:rPr>
                <a:solidFill>
                  <a:srgbClr val="094183"/>
                </a:solidFill>
              </a:rPr>
              <a:t>Subjects</a:t>
            </a:r>
            <a:r>
              <a:rPr spc="-180">
                <a:solidFill>
                  <a:srgbClr val="094183"/>
                </a:solidFill>
              </a:rPr>
              <a:t> </a:t>
            </a:r>
            <a:r>
              <a:rPr>
                <a:solidFill>
                  <a:srgbClr val="094183"/>
                </a:solidFill>
              </a:rPr>
              <a:t>–</a:t>
            </a:r>
            <a:r>
              <a:rPr spc="-10">
                <a:solidFill>
                  <a:srgbClr val="094183"/>
                </a:solidFill>
              </a:rPr>
              <a:t> </a:t>
            </a:r>
            <a:r>
              <a:rPr>
                <a:solidFill>
                  <a:srgbClr val="094183"/>
                </a:solidFill>
              </a:rPr>
              <a:t>second</a:t>
            </a:r>
            <a:r>
              <a:rPr spc="-105">
                <a:solidFill>
                  <a:srgbClr val="094183"/>
                </a:solidFill>
              </a:rPr>
              <a:t> </a:t>
            </a:r>
            <a:r>
              <a:rPr spc="-10">
                <a:solidFill>
                  <a:srgbClr val="094183"/>
                </a:solidFill>
              </a:rPr>
              <a:t>semester</a:t>
            </a:r>
          </a:p>
        </p:txBody>
      </p:sp>
      <p:sp>
        <p:nvSpPr>
          <p:cNvPr id="4" name="object 4"/>
          <p:cNvSpPr txBox="1"/>
          <p:nvPr/>
        </p:nvSpPr>
        <p:spPr>
          <a:xfrm>
            <a:off x="395287" y="1476004"/>
            <a:ext cx="6667500" cy="3888244"/>
          </a:xfrm>
          <a:prstGeom prst="rect">
            <a:avLst/>
          </a:prstGeom>
        </p:spPr>
        <p:txBody>
          <a:bodyPr vert="horz" wrap="square" lIns="0" tIns="88900" rIns="0" bIns="0" rtlCol="0">
            <a:spAutoFit/>
          </a:bodyPr>
          <a:lstStyle/>
          <a:p>
            <a:pPr marL="12700">
              <a:lnSpc>
                <a:spcPct val="100000"/>
              </a:lnSpc>
              <a:spcBef>
                <a:spcPts val="700"/>
              </a:spcBef>
            </a:pPr>
            <a:r>
              <a:rPr sz="2750" b="1">
                <a:latin typeface="Calibri"/>
                <a:cs typeface="Calibri"/>
              </a:rPr>
              <a:t>Current</a:t>
            </a:r>
            <a:r>
              <a:rPr sz="2750" b="1" spc="35">
                <a:latin typeface="Calibri"/>
                <a:cs typeface="Calibri"/>
              </a:rPr>
              <a:t> </a:t>
            </a:r>
            <a:r>
              <a:rPr sz="2750" b="1">
                <a:latin typeface="Calibri"/>
                <a:cs typeface="Calibri"/>
              </a:rPr>
              <a:t>Topics</a:t>
            </a:r>
            <a:r>
              <a:rPr sz="2750" b="1" spc="204">
                <a:latin typeface="Calibri"/>
                <a:cs typeface="Calibri"/>
              </a:rPr>
              <a:t> </a:t>
            </a:r>
            <a:r>
              <a:rPr sz="2750" b="1">
                <a:latin typeface="Calibri"/>
                <a:cs typeface="Calibri"/>
              </a:rPr>
              <a:t>in</a:t>
            </a:r>
            <a:r>
              <a:rPr sz="2750" b="1" spc="30">
                <a:latin typeface="Calibri"/>
                <a:cs typeface="Calibri"/>
              </a:rPr>
              <a:t> </a:t>
            </a:r>
            <a:r>
              <a:rPr sz="2750" b="1">
                <a:latin typeface="Calibri"/>
                <a:cs typeface="Calibri"/>
              </a:rPr>
              <a:t>Developmental</a:t>
            </a:r>
            <a:r>
              <a:rPr sz="2750" b="1" spc="20">
                <a:latin typeface="Calibri"/>
                <a:cs typeface="Calibri"/>
              </a:rPr>
              <a:t> </a:t>
            </a:r>
            <a:r>
              <a:rPr sz="2750" b="1" spc="-10">
                <a:latin typeface="Calibri"/>
                <a:cs typeface="Calibri"/>
              </a:rPr>
              <a:t>Psychology</a:t>
            </a:r>
            <a:endParaRPr sz="2750">
              <a:latin typeface="Calibri"/>
              <a:cs typeface="Calibri"/>
            </a:endParaRPr>
          </a:p>
          <a:p>
            <a:pPr marL="574675" indent="-342900">
              <a:lnSpc>
                <a:spcPct val="100000"/>
              </a:lnSpc>
              <a:spcBef>
                <a:spcPts val="505"/>
              </a:spcBef>
              <a:buFont typeface="Arial"/>
              <a:buChar char="•"/>
              <a:tabLst>
                <a:tab pos="574675" algn="l"/>
                <a:tab pos="575310" algn="l"/>
              </a:tabLst>
            </a:pPr>
            <a:r>
              <a:rPr sz="2400" spc="-10">
                <a:latin typeface="Calibri"/>
                <a:cs typeface="Calibri"/>
              </a:rPr>
              <a:t>PSYC40001;</a:t>
            </a:r>
            <a:r>
              <a:rPr sz="2400" spc="-140">
                <a:latin typeface="Calibri"/>
                <a:cs typeface="Calibri"/>
              </a:rPr>
              <a:t> </a:t>
            </a:r>
            <a:r>
              <a:rPr sz="2400">
                <a:latin typeface="Calibri"/>
                <a:cs typeface="Calibri"/>
              </a:rPr>
              <a:t>Convenor:</a:t>
            </a:r>
            <a:r>
              <a:rPr sz="2400" spc="-55">
                <a:latin typeface="Calibri"/>
                <a:cs typeface="Calibri"/>
              </a:rPr>
              <a:t> </a:t>
            </a:r>
            <a:r>
              <a:rPr sz="2400" spc="-30">
                <a:latin typeface="Calibri"/>
                <a:cs typeface="Calibri"/>
              </a:rPr>
              <a:t>Prof.</a:t>
            </a:r>
            <a:r>
              <a:rPr sz="2400" spc="-110">
                <a:latin typeface="Calibri"/>
                <a:cs typeface="Calibri"/>
              </a:rPr>
              <a:t> </a:t>
            </a:r>
            <a:r>
              <a:rPr sz="2400">
                <a:latin typeface="Calibri"/>
                <a:cs typeface="Calibri"/>
              </a:rPr>
              <a:t>Katherine</a:t>
            </a:r>
            <a:r>
              <a:rPr sz="2400" spc="5">
                <a:latin typeface="Calibri"/>
                <a:cs typeface="Calibri"/>
              </a:rPr>
              <a:t> </a:t>
            </a:r>
            <a:r>
              <a:rPr sz="2400" spc="-10">
                <a:latin typeface="Calibri"/>
                <a:cs typeface="Calibri"/>
              </a:rPr>
              <a:t>Johnson</a:t>
            </a:r>
            <a:endParaRPr sz="2400">
              <a:latin typeface="Calibri"/>
              <a:cs typeface="Calibri"/>
            </a:endParaRPr>
          </a:p>
          <a:p>
            <a:pPr marL="12700">
              <a:lnSpc>
                <a:spcPct val="100000"/>
              </a:lnSpc>
              <a:spcBef>
                <a:spcPts val="1050"/>
              </a:spcBef>
            </a:pPr>
            <a:r>
              <a:rPr sz="2750" b="1">
                <a:latin typeface="Calibri"/>
                <a:cs typeface="Calibri"/>
              </a:rPr>
              <a:t>Current</a:t>
            </a:r>
            <a:r>
              <a:rPr sz="2750" b="1" spc="-35">
                <a:latin typeface="Calibri"/>
                <a:cs typeface="Calibri"/>
              </a:rPr>
              <a:t> </a:t>
            </a:r>
            <a:r>
              <a:rPr sz="2750" b="1">
                <a:latin typeface="Calibri"/>
                <a:cs typeface="Calibri"/>
              </a:rPr>
              <a:t>Topics</a:t>
            </a:r>
            <a:r>
              <a:rPr sz="2750" b="1" spc="120">
                <a:latin typeface="Calibri"/>
                <a:cs typeface="Calibri"/>
              </a:rPr>
              <a:t> </a:t>
            </a:r>
            <a:r>
              <a:rPr sz="2750" b="1">
                <a:latin typeface="Calibri"/>
                <a:cs typeface="Calibri"/>
              </a:rPr>
              <a:t>in</a:t>
            </a:r>
            <a:r>
              <a:rPr sz="2750" b="1" spc="-35">
                <a:latin typeface="Calibri"/>
                <a:cs typeface="Calibri"/>
              </a:rPr>
              <a:t> </a:t>
            </a:r>
            <a:r>
              <a:rPr sz="2750" b="1">
                <a:latin typeface="Calibri"/>
                <a:cs typeface="Calibri"/>
              </a:rPr>
              <a:t>Social</a:t>
            </a:r>
            <a:r>
              <a:rPr sz="2750" b="1" spc="165">
                <a:latin typeface="Calibri"/>
                <a:cs typeface="Calibri"/>
              </a:rPr>
              <a:t> </a:t>
            </a:r>
            <a:r>
              <a:rPr sz="2750" b="1" spc="-10">
                <a:latin typeface="Calibri"/>
                <a:cs typeface="Calibri"/>
              </a:rPr>
              <a:t>Psychology</a:t>
            </a:r>
            <a:endParaRPr sz="2750">
              <a:latin typeface="Calibri"/>
              <a:cs typeface="Calibri"/>
            </a:endParaRPr>
          </a:p>
          <a:p>
            <a:pPr marL="574675" indent="-342900">
              <a:lnSpc>
                <a:spcPct val="100000"/>
              </a:lnSpc>
              <a:spcBef>
                <a:spcPts val="580"/>
              </a:spcBef>
              <a:buFont typeface="Arial"/>
              <a:buChar char="•"/>
              <a:tabLst>
                <a:tab pos="574675" algn="l"/>
                <a:tab pos="575310" algn="l"/>
              </a:tabLst>
            </a:pPr>
            <a:r>
              <a:rPr sz="2400" spc="-10">
                <a:latin typeface="Calibri"/>
                <a:cs typeface="Calibri"/>
              </a:rPr>
              <a:t>PSYC40002;</a:t>
            </a:r>
            <a:r>
              <a:rPr sz="2400" spc="-140">
                <a:latin typeface="Calibri"/>
                <a:cs typeface="Calibri"/>
              </a:rPr>
              <a:t> </a:t>
            </a:r>
            <a:r>
              <a:rPr sz="2400">
                <a:latin typeface="Calibri"/>
                <a:cs typeface="Calibri"/>
              </a:rPr>
              <a:t>Convenor:</a:t>
            </a:r>
            <a:r>
              <a:rPr sz="2400" spc="-55">
                <a:latin typeface="Calibri"/>
                <a:cs typeface="Calibri"/>
              </a:rPr>
              <a:t> </a:t>
            </a:r>
            <a:r>
              <a:rPr sz="2400" spc="-25">
                <a:latin typeface="Calibri"/>
                <a:cs typeface="Calibri"/>
              </a:rPr>
              <a:t>Prof.</a:t>
            </a:r>
            <a:r>
              <a:rPr sz="2400" spc="-65">
                <a:latin typeface="Calibri"/>
                <a:cs typeface="Calibri"/>
              </a:rPr>
              <a:t> </a:t>
            </a:r>
            <a:r>
              <a:rPr sz="2400" spc="-20">
                <a:latin typeface="Calibri"/>
                <a:cs typeface="Calibri"/>
              </a:rPr>
              <a:t>Yoshi</a:t>
            </a:r>
            <a:r>
              <a:rPr sz="2400" spc="-120">
                <a:latin typeface="Calibri"/>
                <a:cs typeface="Calibri"/>
              </a:rPr>
              <a:t> </a:t>
            </a:r>
            <a:r>
              <a:rPr sz="2400" spc="-10">
                <a:latin typeface="Calibri"/>
                <a:cs typeface="Calibri"/>
              </a:rPr>
              <a:t>Kashima</a:t>
            </a:r>
            <a:endParaRPr sz="2400">
              <a:latin typeface="Calibri"/>
              <a:cs typeface="Calibri"/>
            </a:endParaRPr>
          </a:p>
          <a:p>
            <a:pPr marL="12700">
              <a:lnSpc>
                <a:spcPct val="100000"/>
              </a:lnSpc>
              <a:spcBef>
                <a:spcPts val="975"/>
              </a:spcBef>
            </a:pPr>
            <a:r>
              <a:rPr sz="2750" b="1">
                <a:latin typeface="Calibri"/>
                <a:cs typeface="Calibri"/>
              </a:rPr>
              <a:t>Behavioural</a:t>
            </a:r>
            <a:r>
              <a:rPr sz="2750" b="1" spc="195">
                <a:latin typeface="Calibri"/>
                <a:cs typeface="Calibri"/>
              </a:rPr>
              <a:t> </a:t>
            </a:r>
            <a:r>
              <a:rPr sz="2750" b="1">
                <a:latin typeface="Calibri"/>
                <a:cs typeface="Calibri"/>
              </a:rPr>
              <a:t>and</a:t>
            </a:r>
            <a:r>
              <a:rPr sz="2750" b="1" spc="135">
                <a:latin typeface="Calibri"/>
                <a:cs typeface="Calibri"/>
              </a:rPr>
              <a:t> </a:t>
            </a:r>
            <a:r>
              <a:rPr sz="2750" b="1">
                <a:latin typeface="Calibri"/>
                <a:cs typeface="Calibri"/>
              </a:rPr>
              <a:t>Cognitive</a:t>
            </a:r>
            <a:r>
              <a:rPr sz="2750" b="1" spc="65">
                <a:latin typeface="Calibri"/>
                <a:cs typeface="Calibri"/>
              </a:rPr>
              <a:t> </a:t>
            </a:r>
            <a:r>
              <a:rPr sz="2750" b="1" spc="-10">
                <a:latin typeface="Calibri"/>
                <a:cs typeface="Calibri"/>
              </a:rPr>
              <a:t>Neuroscience</a:t>
            </a:r>
            <a:endParaRPr sz="2750">
              <a:latin typeface="Calibri"/>
              <a:cs typeface="Calibri"/>
            </a:endParaRPr>
          </a:p>
          <a:p>
            <a:pPr marL="574675" indent="-342900">
              <a:lnSpc>
                <a:spcPct val="100000"/>
              </a:lnSpc>
              <a:spcBef>
                <a:spcPts val="580"/>
              </a:spcBef>
              <a:buFont typeface="Arial"/>
              <a:buChar char="•"/>
              <a:tabLst>
                <a:tab pos="574675" algn="l"/>
                <a:tab pos="575310" algn="l"/>
              </a:tabLst>
            </a:pPr>
            <a:r>
              <a:rPr sz="2400" spc="-10">
                <a:latin typeface="Calibri"/>
                <a:cs typeface="Calibri"/>
              </a:rPr>
              <a:t>PSYC40004;</a:t>
            </a:r>
            <a:r>
              <a:rPr sz="2400" spc="-114">
                <a:latin typeface="Calibri"/>
                <a:cs typeface="Calibri"/>
              </a:rPr>
              <a:t> </a:t>
            </a:r>
            <a:r>
              <a:rPr sz="2400">
                <a:latin typeface="Calibri"/>
                <a:cs typeface="Calibri"/>
              </a:rPr>
              <a:t>Convenor:</a:t>
            </a:r>
            <a:r>
              <a:rPr sz="2400" spc="-30">
                <a:latin typeface="Calibri"/>
                <a:cs typeface="Calibri"/>
              </a:rPr>
              <a:t> </a:t>
            </a:r>
            <a:r>
              <a:rPr sz="2400" spc="-65">
                <a:latin typeface="Calibri"/>
                <a:cs typeface="Calibri"/>
              </a:rPr>
              <a:t>Dr. </a:t>
            </a:r>
            <a:r>
              <a:rPr lang="it-IT" sz="2400" spc="-10">
                <a:latin typeface="Calibri"/>
                <a:cs typeface="Calibri"/>
              </a:rPr>
              <a:t>Dr Daniel Feuerriegel</a:t>
            </a:r>
          </a:p>
          <a:p>
            <a:pPr marL="231775">
              <a:lnSpc>
                <a:spcPct val="100000"/>
              </a:lnSpc>
              <a:spcBef>
                <a:spcPts val="580"/>
              </a:spcBef>
              <a:tabLst>
                <a:tab pos="574675" algn="l"/>
                <a:tab pos="575310" algn="l"/>
              </a:tabLst>
            </a:pPr>
            <a:r>
              <a:rPr sz="2750" b="1">
                <a:latin typeface="Calibri"/>
                <a:cs typeface="Calibri"/>
              </a:rPr>
              <a:t>Models</a:t>
            </a:r>
            <a:r>
              <a:rPr sz="2750" b="1" spc="125">
                <a:latin typeface="Calibri"/>
                <a:cs typeface="Calibri"/>
              </a:rPr>
              <a:t> </a:t>
            </a:r>
            <a:r>
              <a:rPr sz="2750" b="1">
                <a:latin typeface="Calibri"/>
                <a:cs typeface="Calibri"/>
              </a:rPr>
              <a:t>of</a:t>
            </a:r>
            <a:r>
              <a:rPr sz="2750" b="1" spc="75">
                <a:latin typeface="Calibri"/>
                <a:cs typeface="Calibri"/>
              </a:rPr>
              <a:t> </a:t>
            </a:r>
            <a:r>
              <a:rPr sz="2750" b="1">
                <a:latin typeface="Calibri"/>
                <a:cs typeface="Calibri"/>
              </a:rPr>
              <a:t>Psychological</a:t>
            </a:r>
            <a:r>
              <a:rPr sz="2750" b="1" spc="190">
                <a:latin typeface="Calibri"/>
                <a:cs typeface="Calibri"/>
              </a:rPr>
              <a:t> </a:t>
            </a:r>
            <a:r>
              <a:rPr sz="2750" b="1" spc="-10">
                <a:latin typeface="Calibri"/>
                <a:cs typeface="Calibri"/>
              </a:rPr>
              <a:t>Processes</a:t>
            </a:r>
            <a:endParaRPr sz="2750">
              <a:latin typeface="Calibri"/>
              <a:cs typeface="Calibri"/>
            </a:endParaRPr>
          </a:p>
          <a:p>
            <a:pPr marL="574675" indent="-342900">
              <a:lnSpc>
                <a:spcPct val="100000"/>
              </a:lnSpc>
              <a:spcBef>
                <a:spcPts val="505"/>
              </a:spcBef>
              <a:buFont typeface="Arial"/>
              <a:buChar char="•"/>
              <a:tabLst>
                <a:tab pos="574675" algn="l"/>
                <a:tab pos="575310" algn="l"/>
              </a:tabLst>
            </a:pPr>
            <a:r>
              <a:rPr lang="en-AU" sz="2400" spc="-10">
                <a:latin typeface="Calibri"/>
                <a:cs typeface="Calibri"/>
              </a:rPr>
              <a:t>PSYC40012</a:t>
            </a:r>
            <a:r>
              <a:rPr sz="2400" spc="-10">
                <a:latin typeface="Calibri"/>
                <a:cs typeface="Calibri"/>
              </a:rPr>
              <a:t>;</a:t>
            </a:r>
            <a:r>
              <a:rPr sz="2400" spc="-135">
                <a:latin typeface="Calibri"/>
                <a:cs typeface="Calibri"/>
              </a:rPr>
              <a:t> </a:t>
            </a:r>
            <a:r>
              <a:rPr sz="2400">
                <a:latin typeface="Calibri"/>
                <a:cs typeface="Calibri"/>
              </a:rPr>
              <a:t>Convenor:</a:t>
            </a:r>
            <a:r>
              <a:rPr sz="2400" spc="-50">
                <a:latin typeface="Calibri"/>
                <a:cs typeface="Calibri"/>
              </a:rPr>
              <a:t> </a:t>
            </a:r>
            <a:r>
              <a:rPr sz="2400" spc="-25">
                <a:latin typeface="Calibri"/>
                <a:cs typeface="Calibri"/>
              </a:rPr>
              <a:t>Prof.</a:t>
            </a:r>
            <a:r>
              <a:rPr sz="2400" spc="-85">
                <a:latin typeface="Calibri"/>
                <a:cs typeface="Calibri"/>
              </a:rPr>
              <a:t> </a:t>
            </a:r>
            <a:r>
              <a:rPr sz="2400">
                <a:latin typeface="Calibri"/>
                <a:cs typeface="Calibri"/>
              </a:rPr>
              <a:t>Philip</a:t>
            </a:r>
            <a:r>
              <a:rPr sz="2400" spc="-70">
                <a:latin typeface="Calibri"/>
                <a:cs typeface="Calibri"/>
              </a:rPr>
              <a:t> </a:t>
            </a:r>
            <a:r>
              <a:rPr sz="2400" spc="-10">
                <a:latin typeface="Calibri"/>
                <a:cs typeface="Calibri"/>
              </a:rPr>
              <a:t>Smith</a:t>
            </a:r>
            <a:endParaRPr sz="2400">
              <a:latin typeface="Calibri"/>
              <a:cs typeface="Calibri"/>
            </a:endParaRPr>
          </a:p>
        </p:txBody>
      </p:sp>
      <p:pic>
        <p:nvPicPr>
          <p:cNvPr id="5" name="object 5"/>
          <p:cNvPicPr/>
          <p:nvPr/>
        </p:nvPicPr>
        <p:blipFill>
          <a:blip r:embed="rId3" cstate="print"/>
          <a:stretch>
            <a:fillRect/>
          </a:stretch>
        </p:blipFill>
        <p:spPr>
          <a:xfrm>
            <a:off x="10010775" y="4649401"/>
            <a:ext cx="1371600" cy="1907579"/>
          </a:xfrm>
          <a:prstGeom prst="rect">
            <a:avLst/>
          </a:prstGeom>
        </p:spPr>
      </p:pic>
      <p:pic>
        <p:nvPicPr>
          <p:cNvPr id="6" name="object 6"/>
          <p:cNvPicPr/>
          <p:nvPr/>
        </p:nvPicPr>
        <p:blipFill>
          <a:blip r:embed="rId4" cstate="print"/>
          <a:stretch>
            <a:fillRect/>
          </a:stretch>
        </p:blipFill>
        <p:spPr>
          <a:xfrm>
            <a:off x="10001250" y="2314575"/>
            <a:ext cx="1895475" cy="1600200"/>
          </a:xfrm>
          <a:prstGeom prst="rect">
            <a:avLst/>
          </a:prstGeom>
        </p:spPr>
      </p:pic>
      <p:pic>
        <p:nvPicPr>
          <p:cNvPr id="8" name="object 8"/>
          <p:cNvPicPr/>
          <p:nvPr/>
        </p:nvPicPr>
        <p:blipFill>
          <a:blip r:embed="rId5" cstate="print"/>
          <a:stretch>
            <a:fillRect/>
          </a:stretch>
        </p:blipFill>
        <p:spPr>
          <a:xfrm>
            <a:off x="7658100" y="1419225"/>
            <a:ext cx="1695450" cy="1666875"/>
          </a:xfrm>
          <a:prstGeom prst="rect">
            <a:avLst/>
          </a:prstGeom>
        </p:spPr>
      </p:pic>
      <p:pic>
        <p:nvPicPr>
          <p:cNvPr id="1026" name="Picture 2">
            <a:extLst>
              <a:ext uri="{FF2B5EF4-FFF2-40B4-BE49-F238E27FC236}">
                <a16:creationId xmlns:a16="http://schemas.microsoft.com/office/drawing/2014/main" id="{3D33B74C-4E7F-7453-FED0-F06F5CFCB645}"/>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343839" y="3914775"/>
            <a:ext cx="1895476" cy="1672478"/>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438150" y="428625"/>
            <a:ext cx="714375" cy="723900"/>
          </a:xfrm>
          <a:prstGeom prst="rect">
            <a:avLst/>
          </a:prstGeom>
        </p:spPr>
      </p:pic>
      <p:sp>
        <p:nvSpPr>
          <p:cNvPr id="3" name="object 3"/>
          <p:cNvSpPr txBox="1">
            <a:spLocks noGrp="1"/>
          </p:cNvSpPr>
          <p:nvPr>
            <p:ph type="title"/>
          </p:nvPr>
        </p:nvSpPr>
        <p:spPr>
          <a:prstGeom prst="rect">
            <a:avLst/>
          </a:prstGeom>
        </p:spPr>
        <p:txBody>
          <a:bodyPr vert="horz" wrap="square" lIns="0" tIns="16510" rIns="0" bIns="0" rtlCol="0">
            <a:spAutoFit/>
          </a:bodyPr>
          <a:lstStyle/>
          <a:p>
            <a:pPr marL="12700">
              <a:lnSpc>
                <a:spcPct val="100000"/>
              </a:lnSpc>
              <a:spcBef>
                <a:spcPts val="130"/>
              </a:spcBef>
            </a:pPr>
            <a:r>
              <a:rPr>
                <a:solidFill>
                  <a:srgbClr val="094183"/>
                </a:solidFill>
              </a:rPr>
              <a:t>The</a:t>
            </a:r>
            <a:r>
              <a:rPr spc="-80">
                <a:solidFill>
                  <a:srgbClr val="094183"/>
                </a:solidFill>
              </a:rPr>
              <a:t> </a:t>
            </a:r>
            <a:r>
              <a:rPr>
                <a:solidFill>
                  <a:srgbClr val="094183"/>
                </a:solidFill>
              </a:rPr>
              <a:t>Research</a:t>
            </a:r>
            <a:r>
              <a:rPr spc="-190">
                <a:solidFill>
                  <a:srgbClr val="094183"/>
                </a:solidFill>
              </a:rPr>
              <a:t> </a:t>
            </a:r>
            <a:r>
              <a:rPr>
                <a:solidFill>
                  <a:srgbClr val="094183"/>
                </a:solidFill>
              </a:rPr>
              <a:t>Project</a:t>
            </a:r>
            <a:r>
              <a:rPr spc="-110">
                <a:solidFill>
                  <a:srgbClr val="094183"/>
                </a:solidFill>
              </a:rPr>
              <a:t> </a:t>
            </a:r>
            <a:r>
              <a:rPr spc="-10">
                <a:solidFill>
                  <a:srgbClr val="094183"/>
                </a:solidFill>
              </a:rPr>
              <a:t>PSYC40010</a:t>
            </a:r>
          </a:p>
        </p:txBody>
      </p:sp>
      <p:sp>
        <p:nvSpPr>
          <p:cNvPr id="4" name="object 4"/>
          <p:cNvSpPr txBox="1"/>
          <p:nvPr/>
        </p:nvSpPr>
        <p:spPr>
          <a:xfrm>
            <a:off x="395287" y="1419595"/>
            <a:ext cx="10374313" cy="2121735"/>
          </a:xfrm>
          <a:prstGeom prst="rect">
            <a:avLst/>
          </a:prstGeom>
        </p:spPr>
        <p:txBody>
          <a:bodyPr vert="horz" wrap="square" lIns="0" tIns="145415" rIns="0" bIns="0" rtlCol="0">
            <a:spAutoFit/>
          </a:bodyPr>
          <a:lstStyle/>
          <a:p>
            <a:pPr marL="355600" indent="-343535">
              <a:lnSpc>
                <a:spcPct val="100000"/>
              </a:lnSpc>
              <a:spcBef>
                <a:spcPts val="1145"/>
              </a:spcBef>
              <a:buFont typeface="Arial"/>
              <a:buChar char="•"/>
              <a:tabLst>
                <a:tab pos="355600" algn="l"/>
                <a:tab pos="356235" algn="l"/>
              </a:tabLst>
            </a:pPr>
            <a:r>
              <a:rPr sz="2750">
                <a:latin typeface="Calibri"/>
                <a:cs typeface="Calibri"/>
              </a:rPr>
              <a:t>No</a:t>
            </a:r>
            <a:r>
              <a:rPr sz="2750" spc="15">
                <a:latin typeface="Calibri"/>
                <a:cs typeface="Calibri"/>
              </a:rPr>
              <a:t> </a:t>
            </a:r>
            <a:r>
              <a:rPr sz="2750">
                <a:latin typeface="Calibri"/>
                <a:cs typeface="Calibri"/>
              </a:rPr>
              <a:t>two</a:t>
            </a:r>
            <a:r>
              <a:rPr sz="2750" spc="85">
                <a:latin typeface="Calibri"/>
                <a:cs typeface="Calibri"/>
              </a:rPr>
              <a:t> </a:t>
            </a:r>
            <a:r>
              <a:rPr sz="2750">
                <a:latin typeface="Calibri"/>
                <a:cs typeface="Calibri"/>
              </a:rPr>
              <a:t>projects</a:t>
            </a:r>
            <a:r>
              <a:rPr sz="2750" spc="160">
                <a:latin typeface="Calibri"/>
                <a:cs typeface="Calibri"/>
              </a:rPr>
              <a:t> </a:t>
            </a:r>
            <a:r>
              <a:rPr sz="2750" spc="-20">
                <a:latin typeface="Calibri"/>
                <a:cs typeface="Calibri"/>
              </a:rPr>
              <a:t>alike</a:t>
            </a:r>
            <a:endParaRPr sz="2750">
              <a:latin typeface="Calibri"/>
              <a:cs typeface="Calibri"/>
            </a:endParaRPr>
          </a:p>
          <a:p>
            <a:pPr marL="355600" indent="-343535">
              <a:lnSpc>
                <a:spcPct val="100000"/>
              </a:lnSpc>
              <a:spcBef>
                <a:spcPts val="1055"/>
              </a:spcBef>
              <a:buFont typeface="Arial"/>
              <a:buChar char="•"/>
              <a:tabLst>
                <a:tab pos="355600" algn="l"/>
                <a:tab pos="356235" algn="l"/>
              </a:tabLst>
            </a:pPr>
            <a:r>
              <a:rPr sz="2750">
                <a:latin typeface="Calibri"/>
                <a:cs typeface="Calibri"/>
              </a:rPr>
              <a:t>Different</a:t>
            </a:r>
            <a:r>
              <a:rPr sz="2750" spc="80">
                <a:latin typeface="Calibri"/>
                <a:cs typeface="Calibri"/>
              </a:rPr>
              <a:t> </a:t>
            </a:r>
            <a:r>
              <a:rPr sz="2750">
                <a:latin typeface="Calibri"/>
                <a:cs typeface="Calibri"/>
              </a:rPr>
              <a:t>supervisory</a:t>
            </a:r>
            <a:r>
              <a:rPr sz="2750" spc="204">
                <a:latin typeface="Calibri"/>
                <a:cs typeface="Calibri"/>
              </a:rPr>
              <a:t> </a:t>
            </a:r>
            <a:r>
              <a:rPr sz="2750" spc="-10">
                <a:latin typeface="Calibri"/>
                <a:cs typeface="Calibri"/>
              </a:rPr>
              <a:t>styles</a:t>
            </a:r>
            <a:r>
              <a:rPr lang="en-AU" sz="2750" spc="-10">
                <a:latin typeface="Calibri"/>
                <a:cs typeface="Calibri"/>
              </a:rPr>
              <a:t>. Look at the minimum standards for supervision in the fourth year manual for more.</a:t>
            </a:r>
            <a:endParaRPr sz="2750">
              <a:latin typeface="Calibri"/>
              <a:cs typeface="Calibri"/>
            </a:endParaRPr>
          </a:p>
          <a:p>
            <a:pPr marL="355600" indent="-343535">
              <a:lnSpc>
                <a:spcPct val="100000"/>
              </a:lnSpc>
              <a:spcBef>
                <a:spcPts val="1055"/>
              </a:spcBef>
              <a:buFont typeface="Arial"/>
              <a:buChar char="•"/>
              <a:tabLst>
                <a:tab pos="355600" algn="l"/>
                <a:tab pos="356235" algn="l"/>
              </a:tabLst>
            </a:pPr>
            <a:r>
              <a:rPr sz="2750" b="1">
                <a:latin typeface="Calibri"/>
                <a:cs typeface="Calibri"/>
              </a:rPr>
              <a:t>No</a:t>
            </a:r>
            <a:r>
              <a:rPr sz="2750" b="1" spc="5">
                <a:latin typeface="Calibri"/>
                <a:cs typeface="Calibri"/>
              </a:rPr>
              <a:t> </a:t>
            </a:r>
            <a:r>
              <a:rPr sz="2750" b="1">
                <a:latin typeface="Calibri"/>
                <a:cs typeface="Calibri"/>
              </a:rPr>
              <a:t>project</a:t>
            </a:r>
            <a:r>
              <a:rPr sz="2750" b="1" spc="90">
                <a:latin typeface="Calibri"/>
                <a:cs typeface="Calibri"/>
              </a:rPr>
              <a:t> </a:t>
            </a:r>
            <a:r>
              <a:rPr sz="2750" b="1">
                <a:latin typeface="Calibri"/>
                <a:cs typeface="Calibri"/>
              </a:rPr>
              <a:t>is</a:t>
            </a:r>
            <a:r>
              <a:rPr sz="2750" b="1" spc="85">
                <a:latin typeface="Calibri"/>
                <a:cs typeface="Calibri"/>
              </a:rPr>
              <a:t> </a:t>
            </a:r>
            <a:r>
              <a:rPr sz="2750" b="1">
                <a:latin typeface="Calibri"/>
                <a:cs typeface="Calibri"/>
              </a:rPr>
              <a:t>‘better’</a:t>
            </a:r>
            <a:r>
              <a:rPr sz="2750" b="1" spc="170">
                <a:latin typeface="Calibri"/>
                <a:cs typeface="Calibri"/>
              </a:rPr>
              <a:t> </a:t>
            </a:r>
            <a:r>
              <a:rPr sz="2750" b="1">
                <a:latin typeface="Calibri"/>
                <a:cs typeface="Calibri"/>
              </a:rPr>
              <a:t>for</a:t>
            </a:r>
            <a:r>
              <a:rPr sz="2750" b="1" spc="50">
                <a:latin typeface="Calibri"/>
                <a:cs typeface="Calibri"/>
              </a:rPr>
              <a:t> </a:t>
            </a:r>
            <a:r>
              <a:rPr sz="2750" b="1">
                <a:latin typeface="Calibri"/>
                <a:cs typeface="Calibri"/>
              </a:rPr>
              <a:t>clinical</a:t>
            </a:r>
            <a:r>
              <a:rPr sz="2750" b="1" spc="155">
                <a:latin typeface="Calibri"/>
                <a:cs typeface="Calibri"/>
              </a:rPr>
              <a:t> </a:t>
            </a:r>
            <a:r>
              <a:rPr sz="2750" b="1">
                <a:latin typeface="Calibri"/>
                <a:cs typeface="Calibri"/>
              </a:rPr>
              <a:t>(or</a:t>
            </a:r>
            <a:r>
              <a:rPr sz="2750" b="1" spc="-25">
                <a:latin typeface="Calibri"/>
                <a:cs typeface="Calibri"/>
              </a:rPr>
              <a:t> </a:t>
            </a:r>
            <a:r>
              <a:rPr sz="2750" b="1">
                <a:latin typeface="Calibri"/>
                <a:cs typeface="Calibri"/>
              </a:rPr>
              <a:t>any</a:t>
            </a:r>
            <a:r>
              <a:rPr sz="2750" b="1" spc="65">
                <a:latin typeface="Calibri"/>
                <a:cs typeface="Calibri"/>
              </a:rPr>
              <a:t> </a:t>
            </a:r>
            <a:r>
              <a:rPr sz="2750" b="1">
                <a:latin typeface="Calibri"/>
                <a:cs typeface="Calibri"/>
              </a:rPr>
              <a:t>other)</a:t>
            </a:r>
            <a:r>
              <a:rPr sz="2750" b="1" spc="110">
                <a:latin typeface="Calibri"/>
                <a:cs typeface="Calibri"/>
              </a:rPr>
              <a:t> </a:t>
            </a:r>
            <a:r>
              <a:rPr sz="2750" b="1" spc="-10">
                <a:latin typeface="Calibri"/>
                <a:cs typeface="Calibri"/>
              </a:rPr>
              <a:t>pathway</a:t>
            </a:r>
            <a:endParaRPr sz="2750" b="1">
              <a:latin typeface="Calibri"/>
              <a:cs typeface="Calibri"/>
            </a:endParaRPr>
          </a:p>
        </p:txBody>
      </p:sp>
      <p:pic>
        <p:nvPicPr>
          <p:cNvPr id="5" name="object 5"/>
          <p:cNvPicPr/>
          <p:nvPr/>
        </p:nvPicPr>
        <p:blipFill>
          <a:blip r:embed="rId3" cstate="print"/>
          <a:stretch>
            <a:fillRect/>
          </a:stretch>
        </p:blipFill>
        <p:spPr>
          <a:xfrm>
            <a:off x="2642231" y="3808400"/>
            <a:ext cx="6396359" cy="2992242"/>
          </a:xfrm>
          <a:prstGeom prst="rect">
            <a:avLst/>
          </a:prstGeom>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25389B7-8869-9ED3-22ED-4BA59187ABE7}"/>
            </a:ext>
          </a:extLst>
        </p:cNvPr>
        <p:cNvGrpSpPr/>
        <p:nvPr/>
      </p:nvGrpSpPr>
      <p:grpSpPr>
        <a:xfrm>
          <a:off x="0" y="0"/>
          <a:ext cx="0" cy="0"/>
          <a:chOff x="0" y="0"/>
          <a:chExt cx="0" cy="0"/>
        </a:xfrm>
      </p:grpSpPr>
      <p:sp>
        <p:nvSpPr>
          <p:cNvPr id="2" name="object 2">
            <a:extLst>
              <a:ext uri="{FF2B5EF4-FFF2-40B4-BE49-F238E27FC236}">
                <a16:creationId xmlns:a16="http://schemas.microsoft.com/office/drawing/2014/main" id="{68AB1F92-56D9-AEFB-E41B-85052399F7A9}"/>
              </a:ext>
            </a:extLst>
          </p:cNvPr>
          <p:cNvSpPr txBox="1"/>
          <p:nvPr/>
        </p:nvSpPr>
        <p:spPr>
          <a:xfrm>
            <a:off x="11562080" y="6249987"/>
            <a:ext cx="177800" cy="208915"/>
          </a:xfrm>
          <a:prstGeom prst="rect">
            <a:avLst/>
          </a:prstGeom>
        </p:spPr>
        <p:txBody>
          <a:bodyPr vert="horz" wrap="square" lIns="0" tIns="12700" rIns="0" bIns="0" rtlCol="0">
            <a:spAutoFit/>
          </a:bodyPr>
          <a:lstStyle/>
          <a:p>
            <a:pPr marL="12700">
              <a:lnSpc>
                <a:spcPct val="100000"/>
              </a:lnSpc>
              <a:spcBef>
                <a:spcPts val="100"/>
              </a:spcBef>
            </a:pPr>
            <a:r>
              <a:rPr sz="1200" spc="-25">
                <a:solidFill>
                  <a:srgbClr val="FFFFFF"/>
                </a:solidFill>
                <a:latin typeface="Calibri"/>
                <a:cs typeface="Calibri"/>
              </a:rPr>
              <a:t>17</a:t>
            </a:r>
            <a:endParaRPr sz="1200">
              <a:latin typeface="Calibri"/>
              <a:cs typeface="Calibri"/>
            </a:endParaRPr>
          </a:p>
        </p:txBody>
      </p:sp>
      <p:sp>
        <p:nvSpPr>
          <p:cNvPr id="3" name="object 3">
            <a:extLst>
              <a:ext uri="{FF2B5EF4-FFF2-40B4-BE49-F238E27FC236}">
                <a16:creationId xmlns:a16="http://schemas.microsoft.com/office/drawing/2014/main" id="{D8DE0D69-3203-020B-24F6-7D69736365DD}"/>
              </a:ext>
            </a:extLst>
          </p:cNvPr>
          <p:cNvSpPr txBox="1">
            <a:spLocks noGrp="1"/>
          </p:cNvSpPr>
          <p:nvPr>
            <p:ph type="ctrTitle"/>
          </p:nvPr>
        </p:nvSpPr>
        <p:spPr>
          <a:xfrm>
            <a:off x="577850" y="2549524"/>
            <a:ext cx="4400550" cy="1186222"/>
          </a:xfrm>
          <a:prstGeom prst="rect">
            <a:avLst/>
          </a:prstGeom>
        </p:spPr>
        <p:txBody>
          <a:bodyPr vert="horz" wrap="square" lIns="0" tIns="16510" rIns="0" bIns="0" rtlCol="0">
            <a:spAutoFit/>
          </a:bodyPr>
          <a:lstStyle/>
          <a:p>
            <a:pPr marL="12700">
              <a:lnSpc>
                <a:spcPct val="100000"/>
              </a:lnSpc>
              <a:spcBef>
                <a:spcPts val="130"/>
              </a:spcBef>
            </a:pPr>
            <a:r>
              <a:rPr lang="en-AU" sz="3800" spc="-20">
                <a:solidFill>
                  <a:srgbClr val="FFFFFF"/>
                </a:solidFill>
              </a:rPr>
              <a:t>Any questions so far?</a:t>
            </a:r>
            <a:endParaRPr sz="3800"/>
          </a:p>
        </p:txBody>
      </p:sp>
      <p:pic>
        <p:nvPicPr>
          <p:cNvPr id="5" name="object 5">
            <a:extLst>
              <a:ext uri="{FF2B5EF4-FFF2-40B4-BE49-F238E27FC236}">
                <a16:creationId xmlns:a16="http://schemas.microsoft.com/office/drawing/2014/main" id="{1BA6955C-6454-B785-1ADA-F72AB49E83F8}"/>
              </a:ext>
            </a:extLst>
          </p:cNvPr>
          <p:cNvPicPr/>
          <p:nvPr/>
        </p:nvPicPr>
        <p:blipFill>
          <a:blip r:embed="rId2" cstate="print"/>
          <a:stretch>
            <a:fillRect/>
          </a:stretch>
        </p:blipFill>
        <p:spPr>
          <a:xfrm>
            <a:off x="6496050" y="0"/>
            <a:ext cx="5695950" cy="6857998"/>
          </a:xfrm>
          <a:prstGeom prst="rect">
            <a:avLst/>
          </a:prstGeom>
        </p:spPr>
      </p:pic>
    </p:spTree>
    <p:extLst>
      <p:ext uri="{BB962C8B-B14F-4D97-AF65-F5344CB8AC3E}">
        <p14:creationId xmlns:p14="http://schemas.microsoft.com/office/powerpoint/2010/main" val="245506856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29048A-9624-79B9-CE64-B97DB7AF44A3}"/>
              </a:ext>
            </a:extLst>
          </p:cNvPr>
          <p:cNvSpPr>
            <a:spLocks noGrp="1"/>
          </p:cNvSpPr>
          <p:nvPr>
            <p:ph type="title"/>
          </p:nvPr>
        </p:nvSpPr>
        <p:spPr>
          <a:xfrm>
            <a:off x="1508760" y="719455"/>
            <a:ext cx="7529830" cy="492443"/>
          </a:xfrm>
        </p:spPr>
        <p:txBody>
          <a:bodyPr/>
          <a:lstStyle/>
          <a:p>
            <a:r>
              <a:rPr lang="en-US"/>
              <a:t>Alumna Talk</a:t>
            </a:r>
            <a:endParaRPr lang="en-AU"/>
          </a:p>
        </p:txBody>
      </p:sp>
      <p:sp>
        <p:nvSpPr>
          <p:cNvPr id="3" name="Text Placeholder 2">
            <a:extLst>
              <a:ext uri="{FF2B5EF4-FFF2-40B4-BE49-F238E27FC236}">
                <a16:creationId xmlns:a16="http://schemas.microsoft.com/office/drawing/2014/main" id="{B223A162-66B5-8D10-3BAD-7FFE7C610505}"/>
              </a:ext>
            </a:extLst>
          </p:cNvPr>
          <p:cNvSpPr>
            <a:spLocks noGrp="1"/>
          </p:cNvSpPr>
          <p:nvPr>
            <p:ph type="body" idx="1"/>
          </p:nvPr>
        </p:nvSpPr>
        <p:spPr/>
        <p:txBody>
          <a:bodyPr/>
          <a:lstStyle/>
          <a:p>
            <a:endParaRPr lang="en-AU"/>
          </a:p>
        </p:txBody>
      </p:sp>
    </p:spTree>
    <p:extLst>
      <p:ext uri="{BB962C8B-B14F-4D97-AF65-F5344CB8AC3E}">
        <p14:creationId xmlns:p14="http://schemas.microsoft.com/office/powerpoint/2010/main" val="233618380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33C6A5-9978-264B-5FA3-2DDD6381598D}"/>
              </a:ext>
            </a:extLst>
          </p:cNvPr>
          <p:cNvSpPr>
            <a:spLocks noGrp="1"/>
          </p:cNvSpPr>
          <p:nvPr>
            <p:ph type="title"/>
          </p:nvPr>
        </p:nvSpPr>
        <p:spPr>
          <a:xfrm>
            <a:off x="1508760" y="719455"/>
            <a:ext cx="7529830" cy="984885"/>
          </a:xfrm>
        </p:spPr>
        <p:txBody>
          <a:bodyPr/>
          <a:lstStyle/>
          <a:p>
            <a:r>
              <a:rPr lang="en-AU"/>
              <a:t>Responsibilities of Honours Researchers</a:t>
            </a:r>
          </a:p>
        </p:txBody>
      </p:sp>
      <p:sp>
        <p:nvSpPr>
          <p:cNvPr id="3" name="Text Placeholder 2">
            <a:extLst>
              <a:ext uri="{FF2B5EF4-FFF2-40B4-BE49-F238E27FC236}">
                <a16:creationId xmlns:a16="http://schemas.microsoft.com/office/drawing/2014/main" id="{972F5D78-1723-2447-129D-6627B8A054A1}"/>
              </a:ext>
            </a:extLst>
          </p:cNvPr>
          <p:cNvSpPr>
            <a:spLocks noGrp="1"/>
          </p:cNvSpPr>
          <p:nvPr>
            <p:ph type="body" idx="1"/>
          </p:nvPr>
        </p:nvSpPr>
        <p:spPr>
          <a:xfrm>
            <a:off x="395286" y="1930400"/>
            <a:ext cx="11367735" cy="2585323"/>
          </a:xfrm>
        </p:spPr>
        <p:txBody>
          <a:bodyPr/>
          <a:lstStyle/>
          <a:p>
            <a:r>
              <a:rPr lang="en-AU" b="0"/>
              <a:t>Honours researchers are expected to engage actively and responsibly in their research training. </a:t>
            </a:r>
          </a:p>
          <a:p>
            <a:r>
              <a:rPr lang="en-AU" b="0"/>
              <a:t>It is imperative that you </a:t>
            </a:r>
            <a:r>
              <a:rPr lang="en-AU"/>
              <a:t>read this section in the fourth year manual</a:t>
            </a:r>
            <a:r>
              <a:rPr lang="en-AU" b="0"/>
              <a:t>.</a:t>
            </a:r>
          </a:p>
          <a:p>
            <a:r>
              <a:rPr lang="en-AU" b="0"/>
              <a:t>It discusses what we expect of you, how to communicate with the university, expected codes of conduct, and how to resolve issues.</a:t>
            </a:r>
          </a:p>
          <a:p>
            <a:r>
              <a:rPr lang="en-AU" b="0"/>
              <a:t>One thing it mentions explicitly – the expected time per week to spend on your research project is 20 hours.</a:t>
            </a:r>
          </a:p>
        </p:txBody>
      </p:sp>
    </p:spTree>
    <p:extLst>
      <p:ext uri="{BB962C8B-B14F-4D97-AF65-F5344CB8AC3E}">
        <p14:creationId xmlns:p14="http://schemas.microsoft.com/office/powerpoint/2010/main" val="414334583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D901F9-7A9A-E2E8-BB5D-B40E08E557F1}"/>
              </a:ext>
            </a:extLst>
          </p:cNvPr>
          <p:cNvSpPr>
            <a:spLocks noGrp="1"/>
          </p:cNvSpPr>
          <p:nvPr>
            <p:ph type="title"/>
          </p:nvPr>
        </p:nvSpPr>
        <p:spPr>
          <a:xfrm>
            <a:off x="1508760" y="719455"/>
            <a:ext cx="7529830" cy="492443"/>
          </a:xfrm>
        </p:spPr>
        <p:txBody>
          <a:bodyPr/>
          <a:lstStyle/>
          <a:p>
            <a:r>
              <a:rPr lang="en-AU"/>
              <a:t>Switching to Part-Time Enrolment</a:t>
            </a:r>
          </a:p>
        </p:txBody>
      </p:sp>
      <p:sp>
        <p:nvSpPr>
          <p:cNvPr id="3" name="Text Placeholder 2">
            <a:extLst>
              <a:ext uri="{FF2B5EF4-FFF2-40B4-BE49-F238E27FC236}">
                <a16:creationId xmlns:a16="http://schemas.microsoft.com/office/drawing/2014/main" id="{A92A13BF-E98E-63DA-5549-A7B0C85E962B}"/>
              </a:ext>
            </a:extLst>
          </p:cNvPr>
          <p:cNvSpPr>
            <a:spLocks noGrp="1"/>
          </p:cNvSpPr>
          <p:nvPr>
            <p:ph type="body" idx="1"/>
          </p:nvPr>
        </p:nvSpPr>
        <p:spPr>
          <a:xfrm>
            <a:off x="395286" y="1418780"/>
            <a:ext cx="11243557" cy="3508653"/>
          </a:xfrm>
        </p:spPr>
        <p:txBody>
          <a:bodyPr/>
          <a:lstStyle/>
          <a:p>
            <a:pPr marL="342900" indent="-342900">
              <a:buFont typeface="Arial" panose="020B0604020202020204" pitchFamily="34" charset="0"/>
              <a:buChar char="•"/>
            </a:pPr>
            <a:r>
              <a:rPr lang="en-AU" b="0"/>
              <a:t>If you wish to switch to part-time enrolment, you may do so. This requires postponing your coursework subjects while continuing with your thesis.</a:t>
            </a:r>
          </a:p>
          <a:p>
            <a:pPr marL="800100" lvl="1" indent="-342900">
              <a:buFont typeface="Arial" panose="020B0604020202020204" pitchFamily="34" charset="0"/>
              <a:buChar char="•"/>
            </a:pPr>
            <a:r>
              <a:rPr lang="en-AU" b="0"/>
              <a:t>We recommend completing the Semester 1 compulsory subjects—PSYC40005 (Advanced Design and Data Analysis) and PSYC40006 (Ethics and Evidence-Based Practice)—concurrently with the thesis.</a:t>
            </a:r>
          </a:p>
          <a:p>
            <a:pPr marL="800100" lvl="1" indent="-342900">
              <a:buFont typeface="Arial" panose="020B0604020202020204" pitchFamily="34" charset="0"/>
              <a:buChar char="•"/>
            </a:pPr>
            <a:r>
              <a:rPr lang="en-AU" b="0"/>
              <a:t>If you decide to transition to part-time enrolment anyway, we strongly advise that you consult with your research project supervisor before making any changes. </a:t>
            </a:r>
          </a:p>
          <a:p>
            <a:pPr marL="800100" lvl="1" indent="-342900">
              <a:buFont typeface="Arial" panose="020B0604020202020204" pitchFamily="34" charset="0"/>
              <a:buChar char="•"/>
            </a:pPr>
            <a:r>
              <a:rPr lang="en-AU" b="0"/>
              <a:t>This consultation will allow you to discuss potential academic implications of the enrolment change and identify strategies to minimise any adverse impact of completing the thesis prior to these compulsory subjects.</a:t>
            </a:r>
          </a:p>
          <a:p>
            <a:pPr marL="342900" indent="-342900">
              <a:buFont typeface="Arial" panose="020B0604020202020204" pitchFamily="34" charset="0"/>
              <a:buChar char="•"/>
            </a:pPr>
            <a:r>
              <a:rPr lang="en-AU" b="0"/>
              <a:t>All requests to switch from part-time to full-time enrolment, which would normally involve a late enrolment in PSYC40010 (Research Project), are subject to supervisor availability at the time the request is made.</a:t>
            </a:r>
          </a:p>
        </p:txBody>
      </p:sp>
    </p:spTree>
    <p:extLst>
      <p:ext uri="{BB962C8B-B14F-4D97-AF65-F5344CB8AC3E}">
        <p14:creationId xmlns:p14="http://schemas.microsoft.com/office/powerpoint/2010/main" val="191152626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prstGeom prst="rect">
            <a:avLst/>
          </a:prstGeom>
        </p:spPr>
        <p:txBody>
          <a:bodyPr vert="horz" wrap="square" lIns="0" tIns="16510" rIns="0" bIns="0" rtlCol="0">
            <a:spAutoFit/>
          </a:bodyPr>
          <a:lstStyle/>
          <a:p>
            <a:pPr marL="12700">
              <a:lnSpc>
                <a:spcPct val="100000"/>
              </a:lnSpc>
              <a:spcBef>
                <a:spcPts val="130"/>
              </a:spcBef>
            </a:pPr>
            <a:r>
              <a:rPr spc="-10"/>
              <a:t>Assessments</a:t>
            </a:r>
          </a:p>
        </p:txBody>
      </p:sp>
      <p:sp>
        <p:nvSpPr>
          <p:cNvPr id="3" name="object 3"/>
          <p:cNvSpPr txBox="1"/>
          <p:nvPr/>
        </p:nvSpPr>
        <p:spPr>
          <a:xfrm>
            <a:off x="395287" y="1419595"/>
            <a:ext cx="11185525" cy="5366213"/>
          </a:xfrm>
          <a:prstGeom prst="rect">
            <a:avLst/>
          </a:prstGeom>
        </p:spPr>
        <p:txBody>
          <a:bodyPr vert="horz" wrap="square" lIns="0" tIns="145415" rIns="0" bIns="0" rtlCol="0">
            <a:spAutoFit/>
          </a:bodyPr>
          <a:lstStyle/>
          <a:p>
            <a:pPr marL="355600" indent="-343535">
              <a:lnSpc>
                <a:spcPct val="100000"/>
              </a:lnSpc>
              <a:spcBef>
                <a:spcPts val="1145"/>
              </a:spcBef>
              <a:buFont typeface="Arial"/>
              <a:buChar char="•"/>
              <a:tabLst>
                <a:tab pos="355600" algn="l"/>
                <a:tab pos="356235" algn="l"/>
              </a:tabLst>
            </a:pPr>
            <a:r>
              <a:rPr lang="en-AU" sz="2750" b="1">
                <a:latin typeface="Calibri"/>
                <a:cs typeface="Calibri"/>
              </a:rPr>
              <a:t>Draft Introduction </a:t>
            </a:r>
            <a:r>
              <a:rPr lang="en-AU" sz="2750">
                <a:latin typeface="Calibri"/>
                <a:cs typeface="Calibri"/>
              </a:rPr>
              <a:t>with maximum word length of 3,000 words (hurdle requirement). Due on Thursday June 25</a:t>
            </a:r>
            <a:r>
              <a:rPr lang="en-AU" sz="2750" baseline="30000">
                <a:latin typeface="Calibri"/>
                <a:cs typeface="Calibri"/>
              </a:rPr>
              <a:t>th</a:t>
            </a:r>
            <a:r>
              <a:rPr lang="en-AU" sz="2750">
                <a:latin typeface="Calibri"/>
                <a:cs typeface="Calibri"/>
              </a:rPr>
              <a:t> 2026 before 1159pm.</a:t>
            </a:r>
          </a:p>
          <a:p>
            <a:pPr marL="355600" indent="-343535">
              <a:lnSpc>
                <a:spcPct val="100000"/>
              </a:lnSpc>
              <a:spcBef>
                <a:spcPts val="1145"/>
              </a:spcBef>
              <a:buFont typeface="Arial"/>
              <a:buChar char="•"/>
              <a:tabLst>
                <a:tab pos="355600" algn="l"/>
                <a:tab pos="356235" algn="l"/>
              </a:tabLst>
            </a:pPr>
            <a:r>
              <a:rPr lang="en-AU" sz="2750" b="1">
                <a:latin typeface="Calibri"/>
                <a:cs typeface="Calibri"/>
              </a:rPr>
              <a:t>10-minute oral presentation of research project </a:t>
            </a:r>
            <a:r>
              <a:rPr lang="en-AU" sz="2750">
                <a:latin typeface="Calibri"/>
                <a:cs typeface="Calibri"/>
              </a:rPr>
              <a:t>(hurdle requirement) to be given during the fourth year Mini Conference. The conference will be held on Monday, 28th September 2026 between 9am – 5pm.</a:t>
            </a:r>
          </a:p>
          <a:p>
            <a:pPr marL="355600" indent="-343535">
              <a:lnSpc>
                <a:spcPct val="100000"/>
              </a:lnSpc>
              <a:spcBef>
                <a:spcPts val="1145"/>
              </a:spcBef>
              <a:buFont typeface="Arial"/>
              <a:buChar char="•"/>
              <a:tabLst>
                <a:tab pos="355600" algn="l"/>
                <a:tab pos="356235" algn="l"/>
              </a:tabLst>
            </a:pPr>
            <a:r>
              <a:rPr lang="en-AU" sz="2750" b="1">
                <a:latin typeface="Calibri"/>
                <a:cs typeface="Calibri"/>
              </a:rPr>
              <a:t>Empirical Report </a:t>
            </a:r>
            <a:r>
              <a:rPr lang="en-AU" sz="2750">
                <a:latin typeface="Calibri"/>
                <a:cs typeface="Calibri"/>
              </a:rPr>
              <a:t>with a maximum word length of 9,000 words, incorporating a revision of the Draft Introduction (100% weighting). Due on Thursday October 22</a:t>
            </a:r>
            <a:r>
              <a:rPr lang="en-AU" sz="2750" baseline="30000">
                <a:latin typeface="Calibri"/>
                <a:cs typeface="Calibri"/>
              </a:rPr>
              <a:t>nd</a:t>
            </a:r>
            <a:r>
              <a:rPr lang="en-AU" sz="2750">
                <a:latin typeface="Calibri"/>
                <a:cs typeface="Calibri"/>
              </a:rPr>
              <a:t> 2026 before 1159pm.</a:t>
            </a:r>
          </a:p>
          <a:p>
            <a:pPr marL="355600" indent="-343535">
              <a:lnSpc>
                <a:spcPct val="100000"/>
              </a:lnSpc>
              <a:spcBef>
                <a:spcPts val="1145"/>
              </a:spcBef>
              <a:buFont typeface="Arial"/>
              <a:buChar char="•"/>
              <a:tabLst>
                <a:tab pos="355600" algn="l"/>
                <a:tab pos="356235" algn="l"/>
              </a:tabLst>
            </a:pPr>
            <a:r>
              <a:rPr lang="en-AU" sz="2750" i="1" u="sng">
                <a:latin typeface="Calibri"/>
                <a:cs typeface="Calibri"/>
              </a:rPr>
              <a:t>All assessment tasks listed above </a:t>
            </a:r>
            <a:r>
              <a:rPr lang="en-AU" sz="2750">
                <a:latin typeface="Calibri"/>
                <a:cs typeface="Calibri"/>
              </a:rPr>
              <a:t>must be completed to enable a passing grade for this subject.</a:t>
            </a:r>
          </a:p>
          <a:p>
            <a:pPr marL="355600" indent="-343535">
              <a:spcBef>
                <a:spcPts val="1145"/>
              </a:spcBef>
              <a:buFont typeface="Arial"/>
              <a:buChar char="•"/>
              <a:tabLst>
                <a:tab pos="355600" algn="l"/>
                <a:tab pos="356235" algn="l"/>
              </a:tabLst>
            </a:pPr>
            <a:r>
              <a:rPr lang="en-AU" sz="2750" spc="-10">
                <a:solidFill>
                  <a:srgbClr val="FF0000"/>
                </a:solidFill>
                <a:latin typeface="Calibri"/>
                <a:cs typeface="Calibri"/>
              </a:rPr>
              <a:t>Be mindful of the impact of extensions</a:t>
            </a:r>
            <a:endParaRPr lang="en-AU" sz="2750">
              <a:solidFill>
                <a:srgbClr val="FF0000"/>
              </a:solidFill>
              <a:latin typeface="Calibri"/>
              <a:cs typeface="Calibri"/>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438150" y="428625"/>
            <a:ext cx="714375" cy="723900"/>
          </a:xfrm>
          <a:prstGeom prst="rect">
            <a:avLst/>
          </a:prstGeom>
        </p:spPr>
      </p:pic>
      <p:sp>
        <p:nvSpPr>
          <p:cNvPr id="3" name="object 3"/>
          <p:cNvSpPr txBox="1">
            <a:spLocks noGrp="1"/>
          </p:cNvSpPr>
          <p:nvPr>
            <p:ph type="title"/>
          </p:nvPr>
        </p:nvSpPr>
        <p:spPr>
          <a:prstGeom prst="rect">
            <a:avLst/>
          </a:prstGeom>
        </p:spPr>
        <p:txBody>
          <a:bodyPr vert="horz" wrap="square" lIns="0" tIns="16510" rIns="0" bIns="0" rtlCol="0">
            <a:spAutoFit/>
          </a:bodyPr>
          <a:lstStyle/>
          <a:p>
            <a:pPr marL="12700">
              <a:lnSpc>
                <a:spcPct val="100000"/>
              </a:lnSpc>
              <a:spcBef>
                <a:spcPts val="130"/>
              </a:spcBef>
            </a:pPr>
            <a:r>
              <a:rPr lang="en-AU">
                <a:solidFill>
                  <a:srgbClr val="094183"/>
                </a:solidFill>
              </a:rPr>
              <a:t>T</a:t>
            </a:r>
            <a:r>
              <a:rPr>
                <a:solidFill>
                  <a:srgbClr val="094183"/>
                </a:solidFill>
              </a:rPr>
              <a:t>he</a:t>
            </a:r>
            <a:r>
              <a:rPr spc="-60">
                <a:solidFill>
                  <a:srgbClr val="094183"/>
                </a:solidFill>
              </a:rPr>
              <a:t> </a:t>
            </a:r>
            <a:r>
              <a:rPr>
                <a:solidFill>
                  <a:srgbClr val="094183"/>
                </a:solidFill>
              </a:rPr>
              <a:t>Research</a:t>
            </a:r>
            <a:r>
              <a:rPr spc="-180">
                <a:solidFill>
                  <a:srgbClr val="094183"/>
                </a:solidFill>
              </a:rPr>
              <a:t> </a:t>
            </a:r>
            <a:r>
              <a:rPr spc="-10">
                <a:solidFill>
                  <a:srgbClr val="094183"/>
                </a:solidFill>
              </a:rPr>
              <a:t>Project</a:t>
            </a:r>
          </a:p>
        </p:txBody>
      </p:sp>
      <p:sp>
        <p:nvSpPr>
          <p:cNvPr id="4" name="object 4"/>
          <p:cNvSpPr txBox="1"/>
          <p:nvPr/>
        </p:nvSpPr>
        <p:spPr>
          <a:xfrm>
            <a:off x="395287" y="1419595"/>
            <a:ext cx="5700713" cy="4378763"/>
          </a:xfrm>
          <a:prstGeom prst="rect">
            <a:avLst/>
          </a:prstGeom>
        </p:spPr>
        <p:txBody>
          <a:bodyPr vert="horz" wrap="square" lIns="0" tIns="145415" rIns="0" bIns="0" rtlCol="0">
            <a:spAutoFit/>
          </a:bodyPr>
          <a:lstStyle/>
          <a:p>
            <a:pPr marL="355600" indent="-343535">
              <a:lnSpc>
                <a:spcPct val="100000"/>
              </a:lnSpc>
              <a:spcBef>
                <a:spcPts val="1145"/>
              </a:spcBef>
              <a:buFont typeface="Arial"/>
              <a:buChar char="•"/>
              <a:tabLst>
                <a:tab pos="355600" algn="l"/>
                <a:tab pos="356235" algn="l"/>
              </a:tabLst>
            </a:pPr>
            <a:r>
              <a:rPr lang="en-AU" sz="2750">
                <a:latin typeface="Calibri"/>
                <a:cs typeface="Calibri"/>
              </a:rPr>
              <a:t>Projects vary a lot: some have single versus multi-</a:t>
            </a:r>
            <a:r>
              <a:rPr sz="2750">
                <a:latin typeface="Calibri"/>
                <a:cs typeface="Calibri"/>
              </a:rPr>
              <a:t>supervisor</a:t>
            </a:r>
            <a:r>
              <a:rPr sz="2750" spc="245">
                <a:latin typeface="Calibri"/>
                <a:cs typeface="Calibri"/>
              </a:rPr>
              <a:t> </a:t>
            </a:r>
            <a:r>
              <a:rPr sz="2750" spc="-10">
                <a:latin typeface="Calibri"/>
                <a:cs typeface="Calibri"/>
              </a:rPr>
              <a:t>teams</a:t>
            </a:r>
            <a:r>
              <a:rPr lang="en-AU" sz="2750" spc="-10">
                <a:latin typeface="Calibri"/>
                <a:cs typeface="Calibri"/>
              </a:rPr>
              <a:t>; some use new versus existing data; some projects are joint some are individual.</a:t>
            </a:r>
            <a:endParaRPr sz="2750">
              <a:latin typeface="Calibri"/>
              <a:cs typeface="Calibri"/>
            </a:endParaRPr>
          </a:p>
          <a:p>
            <a:pPr marL="355600" lvl="1" indent="-343535">
              <a:spcBef>
                <a:spcPts val="1055"/>
              </a:spcBef>
              <a:buFont typeface="Arial"/>
              <a:buChar char="•"/>
              <a:tabLst>
                <a:tab pos="355600" algn="l"/>
                <a:tab pos="356235" algn="l"/>
              </a:tabLst>
            </a:pPr>
            <a:r>
              <a:rPr lang="en-AU" sz="2750">
                <a:latin typeface="Calibri"/>
                <a:cs typeface="Calibri"/>
              </a:rPr>
              <a:t>Commonalities: 20 hours per week</a:t>
            </a:r>
            <a:endParaRPr sz="2750">
              <a:latin typeface="Calibri"/>
              <a:cs typeface="Calibri"/>
            </a:endParaRPr>
          </a:p>
          <a:p>
            <a:pPr marL="355600" indent="-343535">
              <a:lnSpc>
                <a:spcPct val="100000"/>
              </a:lnSpc>
              <a:spcBef>
                <a:spcPts val="1055"/>
              </a:spcBef>
              <a:buFont typeface="Arial"/>
              <a:buChar char="•"/>
              <a:tabLst>
                <a:tab pos="355600" algn="l"/>
                <a:tab pos="356235" algn="l"/>
              </a:tabLst>
            </a:pPr>
            <a:r>
              <a:rPr sz="2750">
                <a:latin typeface="Calibri"/>
                <a:cs typeface="Calibri"/>
              </a:rPr>
              <a:t>What</a:t>
            </a:r>
            <a:r>
              <a:rPr sz="2750" spc="35">
                <a:latin typeface="Calibri"/>
                <a:cs typeface="Calibri"/>
              </a:rPr>
              <a:t> </a:t>
            </a:r>
            <a:r>
              <a:rPr sz="2750">
                <a:latin typeface="Calibri"/>
                <a:cs typeface="Calibri"/>
              </a:rPr>
              <a:t>makes</a:t>
            </a:r>
            <a:r>
              <a:rPr sz="2750" spc="30">
                <a:latin typeface="Calibri"/>
                <a:cs typeface="Calibri"/>
              </a:rPr>
              <a:t> </a:t>
            </a:r>
            <a:r>
              <a:rPr sz="2750">
                <a:latin typeface="Calibri"/>
                <a:cs typeface="Calibri"/>
              </a:rPr>
              <a:t>for</a:t>
            </a:r>
            <a:r>
              <a:rPr sz="2750" spc="70">
                <a:latin typeface="Calibri"/>
                <a:cs typeface="Calibri"/>
              </a:rPr>
              <a:t> </a:t>
            </a:r>
            <a:r>
              <a:rPr sz="2750">
                <a:latin typeface="Calibri"/>
                <a:cs typeface="Calibri"/>
              </a:rPr>
              <a:t>a</a:t>
            </a:r>
            <a:r>
              <a:rPr sz="2750" spc="10">
                <a:latin typeface="Calibri"/>
                <a:cs typeface="Calibri"/>
              </a:rPr>
              <a:t> </a:t>
            </a:r>
            <a:r>
              <a:rPr sz="2750">
                <a:latin typeface="Calibri"/>
                <a:cs typeface="Calibri"/>
              </a:rPr>
              <a:t>top</a:t>
            </a:r>
            <a:r>
              <a:rPr sz="2750" spc="30">
                <a:latin typeface="Calibri"/>
                <a:cs typeface="Calibri"/>
              </a:rPr>
              <a:t> </a:t>
            </a:r>
            <a:r>
              <a:rPr sz="2750" spc="-10">
                <a:latin typeface="Calibri"/>
                <a:cs typeface="Calibri"/>
              </a:rPr>
              <a:t>thesis?</a:t>
            </a:r>
            <a:r>
              <a:rPr lang="en-AU" sz="2750" spc="-10">
                <a:latin typeface="Calibri"/>
                <a:cs typeface="Calibri"/>
              </a:rPr>
              <a:t> </a:t>
            </a:r>
            <a:r>
              <a:rPr lang="en-AU" sz="2750" i="1" spc="-10">
                <a:latin typeface="Calibri"/>
                <a:cs typeface="Calibri"/>
              </a:rPr>
              <a:t>Fulfilling the requirements as outlined in the Fourth Year Manual</a:t>
            </a:r>
          </a:p>
          <a:p>
            <a:pPr marL="12065">
              <a:lnSpc>
                <a:spcPct val="100000"/>
              </a:lnSpc>
              <a:spcBef>
                <a:spcPts val="1055"/>
              </a:spcBef>
              <a:tabLst>
                <a:tab pos="355600" algn="l"/>
                <a:tab pos="356235" algn="l"/>
              </a:tabLst>
            </a:pPr>
            <a:endParaRPr lang="en-AU" sz="2750" i="1" spc="-10">
              <a:latin typeface="Calibri"/>
              <a:cs typeface="Calibri"/>
            </a:endParaRPr>
          </a:p>
        </p:txBody>
      </p:sp>
      <p:pic>
        <p:nvPicPr>
          <p:cNvPr id="5" name="object 5"/>
          <p:cNvPicPr/>
          <p:nvPr/>
        </p:nvPicPr>
        <p:blipFill>
          <a:blip r:embed="rId3" cstate="print"/>
          <a:stretch>
            <a:fillRect/>
          </a:stretch>
        </p:blipFill>
        <p:spPr>
          <a:xfrm>
            <a:off x="7000875" y="4229100"/>
            <a:ext cx="1685925" cy="2200275"/>
          </a:xfrm>
          <a:prstGeom prst="rect">
            <a:avLst/>
          </a:prstGeom>
        </p:spPr>
      </p:pic>
      <p:pic>
        <p:nvPicPr>
          <p:cNvPr id="6" name="object 6"/>
          <p:cNvPicPr/>
          <p:nvPr/>
        </p:nvPicPr>
        <p:blipFill>
          <a:blip r:embed="rId4" cstate="print"/>
          <a:stretch>
            <a:fillRect/>
          </a:stretch>
        </p:blipFill>
        <p:spPr>
          <a:xfrm>
            <a:off x="9267825" y="4229100"/>
            <a:ext cx="2190750" cy="2181225"/>
          </a:xfrm>
          <a:prstGeom prst="rect">
            <a:avLst/>
          </a:prstGeom>
        </p:spPr>
      </p:pic>
      <p:pic>
        <p:nvPicPr>
          <p:cNvPr id="7" name="object 7"/>
          <p:cNvPicPr/>
          <p:nvPr/>
        </p:nvPicPr>
        <p:blipFill>
          <a:blip r:embed="rId5" cstate="print"/>
          <a:stretch>
            <a:fillRect/>
          </a:stretch>
        </p:blipFill>
        <p:spPr>
          <a:xfrm>
            <a:off x="7000875" y="1533525"/>
            <a:ext cx="4457700" cy="2200275"/>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prstGeom prst="rect">
            <a:avLst/>
          </a:prstGeom>
        </p:spPr>
        <p:txBody>
          <a:bodyPr vert="horz" wrap="square" lIns="0" tIns="16510" rIns="0" bIns="0" rtlCol="0">
            <a:spAutoFit/>
          </a:bodyPr>
          <a:lstStyle/>
          <a:p>
            <a:pPr marL="12700">
              <a:lnSpc>
                <a:spcPct val="100000"/>
              </a:lnSpc>
              <a:spcBef>
                <a:spcPts val="130"/>
              </a:spcBef>
            </a:pPr>
            <a:r>
              <a:t>Key</a:t>
            </a:r>
            <a:r>
              <a:rPr spc="-75"/>
              <a:t> </a:t>
            </a:r>
            <a:r>
              <a:rPr spc="-10"/>
              <a:t>People</a:t>
            </a:r>
          </a:p>
        </p:txBody>
      </p:sp>
      <p:pic>
        <p:nvPicPr>
          <p:cNvPr id="7" name="object 7"/>
          <p:cNvPicPr/>
          <p:nvPr/>
        </p:nvPicPr>
        <p:blipFill>
          <a:blip r:embed="rId3" cstate="print"/>
          <a:stretch>
            <a:fillRect/>
          </a:stretch>
        </p:blipFill>
        <p:spPr>
          <a:xfrm>
            <a:off x="9086850" y="1838325"/>
            <a:ext cx="2857500" cy="4305300"/>
          </a:xfrm>
          <a:prstGeom prst="rect">
            <a:avLst/>
          </a:prstGeom>
        </p:spPr>
      </p:pic>
      <p:graphicFrame>
        <p:nvGraphicFramePr>
          <p:cNvPr id="5" name="Table 4">
            <a:extLst>
              <a:ext uri="{FF2B5EF4-FFF2-40B4-BE49-F238E27FC236}">
                <a16:creationId xmlns:a16="http://schemas.microsoft.com/office/drawing/2014/main" id="{B3125738-DC7E-3AF9-02EC-E36DE390B47E}"/>
              </a:ext>
            </a:extLst>
          </p:cNvPr>
          <p:cNvGraphicFramePr>
            <a:graphicFrameLocks noGrp="1"/>
          </p:cNvGraphicFramePr>
          <p:nvPr>
            <p:extLst>
              <p:ext uri="{D42A27DB-BD31-4B8C-83A1-F6EECF244321}">
                <p14:modId xmlns:p14="http://schemas.microsoft.com/office/powerpoint/2010/main" val="1388456672"/>
              </p:ext>
            </p:extLst>
          </p:nvPr>
        </p:nvGraphicFramePr>
        <p:xfrm>
          <a:off x="454053" y="1838325"/>
          <a:ext cx="8127999" cy="4663440"/>
        </p:xfrm>
        <a:graphic>
          <a:graphicData uri="http://schemas.openxmlformats.org/drawingml/2006/table">
            <a:tbl>
              <a:tblPr firstRow="1" bandRow="1">
                <a:tableStyleId>{5940675A-B579-460E-94D1-54222C63F5DA}</a:tableStyleId>
              </a:tblPr>
              <a:tblGrid>
                <a:gridCol w="3065982">
                  <a:extLst>
                    <a:ext uri="{9D8B030D-6E8A-4147-A177-3AD203B41FA5}">
                      <a16:colId xmlns:a16="http://schemas.microsoft.com/office/drawing/2014/main" val="2988157734"/>
                    </a:ext>
                  </a:extLst>
                </a:gridCol>
                <a:gridCol w="2605636">
                  <a:extLst>
                    <a:ext uri="{9D8B030D-6E8A-4147-A177-3AD203B41FA5}">
                      <a16:colId xmlns:a16="http://schemas.microsoft.com/office/drawing/2014/main" val="3700614878"/>
                    </a:ext>
                  </a:extLst>
                </a:gridCol>
                <a:gridCol w="2456381">
                  <a:extLst>
                    <a:ext uri="{9D8B030D-6E8A-4147-A177-3AD203B41FA5}">
                      <a16:colId xmlns:a16="http://schemas.microsoft.com/office/drawing/2014/main" val="2897014895"/>
                    </a:ext>
                  </a:extLst>
                </a:gridCol>
              </a:tblGrid>
              <a:tr h="370840">
                <a:tc>
                  <a:txBody>
                    <a:bodyPr/>
                    <a:lstStyle/>
                    <a:p>
                      <a:r>
                        <a:rPr lang="en-AU"/>
                        <a:t>Fourth Year Convenor</a:t>
                      </a:r>
                    </a:p>
                    <a:p>
                      <a:r>
                        <a:rPr lang="en-AU" i="1"/>
                        <a:t>Oversees the fourth year program</a:t>
                      </a:r>
                    </a:p>
                    <a:p>
                      <a:endParaRPr lang="en-AU"/>
                    </a:p>
                    <a:p>
                      <a:endParaRPr lang="en-AU"/>
                    </a:p>
                    <a:p>
                      <a:endParaRPr lang="en-AU"/>
                    </a:p>
                  </a:txBody>
                  <a:tcPr/>
                </a:tc>
                <a:tc>
                  <a:txBody>
                    <a:bodyPr/>
                    <a:lstStyle/>
                    <a:p>
                      <a:r>
                        <a:rPr lang="en-AU"/>
                        <a:t>Dr Khandis Blake</a:t>
                      </a:r>
                    </a:p>
                  </a:txBody>
                  <a:tcPr/>
                </a:tc>
                <a:tc>
                  <a:txBody>
                    <a:bodyPr/>
                    <a:lstStyle/>
                    <a:p>
                      <a:endParaRPr lang="en-AU"/>
                    </a:p>
                  </a:txBody>
                  <a:tcPr/>
                </a:tc>
                <a:extLst>
                  <a:ext uri="{0D108BD9-81ED-4DB2-BD59-A6C34878D82A}">
                    <a16:rowId xmlns:a16="http://schemas.microsoft.com/office/drawing/2014/main" val="1207062338"/>
                  </a:ext>
                </a:extLst>
              </a:tr>
              <a:tr h="370840">
                <a:tc>
                  <a:txBody>
                    <a:bodyPr/>
                    <a:lstStyle/>
                    <a:p>
                      <a:r>
                        <a:rPr lang="en-AU"/>
                        <a:t>Fourth Year Deputy Convenor</a:t>
                      </a:r>
                    </a:p>
                    <a:p>
                      <a:r>
                        <a:rPr lang="en-AU" i="1"/>
                        <a:t>Supports fourth year oversight, runs pastoral care workshops and mini-conference</a:t>
                      </a:r>
                    </a:p>
                    <a:p>
                      <a:endParaRPr lang="en-AU" i="1"/>
                    </a:p>
                  </a:txBody>
                  <a:tcPr/>
                </a:tc>
                <a:tc>
                  <a:txBody>
                    <a:bodyPr/>
                    <a:lstStyle/>
                    <a:p>
                      <a:r>
                        <a:rPr lang="en-AU"/>
                        <a:t>Dr Benita Green</a:t>
                      </a:r>
                    </a:p>
                  </a:txBody>
                  <a:tcPr/>
                </a:tc>
                <a:tc>
                  <a:txBody>
                    <a:bodyPr/>
                    <a:lstStyle/>
                    <a:p>
                      <a:endParaRPr lang="en-AU"/>
                    </a:p>
                    <a:p>
                      <a:endParaRPr lang="en-AU"/>
                    </a:p>
                    <a:p>
                      <a:endParaRPr lang="en-AU"/>
                    </a:p>
                  </a:txBody>
                  <a:tcPr/>
                </a:tc>
                <a:extLst>
                  <a:ext uri="{0D108BD9-81ED-4DB2-BD59-A6C34878D82A}">
                    <a16:rowId xmlns:a16="http://schemas.microsoft.com/office/drawing/2014/main" val="2239368002"/>
                  </a:ext>
                </a:extLst>
              </a:tr>
              <a:tr h="370840">
                <a:tc>
                  <a:txBody>
                    <a:bodyPr/>
                    <a:lstStyle/>
                    <a:p>
                      <a:r>
                        <a:rPr lang="en-AU"/>
                        <a:t>Fourth Year </a:t>
                      </a:r>
                      <a:br>
                        <a:rPr lang="en-AU"/>
                      </a:br>
                      <a:r>
                        <a:rPr lang="en-AU" i="1"/>
                        <a:t>Academic Programs Officer</a:t>
                      </a:r>
                    </a:p>
                    <a:p>
                      <a:r>
                        <a:rPr lang="en-AU" sz="1800" b="0" i="1" kern="1200">
                          <a:solidFill>
                            <a:schemeClr val="tx1"/>
                          </a:solidFill>
                          <a:effectLst/>
                          <a:latin typeface="+mn-lt"/>
                          <a:ea typeface="+mn-ea"/>
                          <a:cs typeface="+mn-cs"/>
                        </a:rPr>
                        <a:t>Supports administration of the program, manages the fourth year inbox</a:t>
                      </a:r>
                      <a:endParaRPr lang="en-AU" i="1"/>
                    </a:p>
                  </a:txBody>
                  <a:tcPr/>
                </a:tc>
                <a:tc>
                  <a:txBody>
                    <a:bodyPr/>
                    <a:lstStyle/>
                    <a:p>
                      <a:r>
                        <a:rPr lang="en-AU"/>
                        <a:t>Judy Vo</a:t>
                      </a:r>
                    </a:p>
                  </a:txBody>
                  <a:tcPr/>
                </a:tc>
                <a:tc>
                  <a:txBody>
                    <a:bodyPr/>
                    <a:lstStyle/>
                    <a:p>
                      <a:endParaRPr lang="en-AU"/>
                    </a:p>
                  </a:txBody>
                  <a:tcPr/>
                </a:tc>
                <a:extLst>
                  <a:ext uri="{0D108BD9-81ED-4DB2-BD59-A6C34878D82A}">
                    <a16:rowId xmlns:a16="http://schemas.microsoft.com/office/drawing/2014/main" val="3122449956"/>
                  </a:ext>
                </a:extLst>
              </a:tr>
            </a:tbl>
          </a:graphicData>
        </a:graphic>
      </p:graphicFrame>
      <p:pic>
        <p:nvPicPr>
          <p:cNvPr id="12" name="Picture 11">
            <a:extLst>
              <a:ext uri="{FF2B5EF4-FFF2-40B4-BE49-F238E27FC236}">
                <a16:creationId xmlns:a16="http://schemas.microsoft.com/office/drawing/2014/main" id="{E1C207DD-0E59-6FE2-29EC-078151E756A0}"/>
              </a:ext>
            </a:extLst>
          </p:cNvPr>
          <p:cNvPicPr>
            <a:picLocks noChangeAspect="1"/>
          </p:cNvPicPr>
          <p:nvPr/>
        </p:nvPicPr>
        <p:blipFill>
          <a:blip r:embed="rId4"/>
          <a:stretch>
            <a:fillRect/>
          </a:stretch>
        </p:blipFill>
        <p:spPr>
          <a:xfrm>
            <a:off x="6739466" y="2041525"/>
            <a:ext cx="1154464" cy="1182171"/>
          </a:xfrm>
          <a:prstGeom prst="rect">
            <a:avLst/>
          </a:prstGeom>
        </p:spPr>
      </p:pic>
      <p:pic>
        <p:nvPicPr>
          <p:cNvPr id="3" name="Picture 2" descr="A person wearing glasses and a blue shirt&#10;&#10;AI-generated content may be incorrect.">
            <a:extLst>
              <a:ext uri="{FF2B5EF4-FFF2-40B4-BE49-F238E27FC236}">
                <a16:creationId xmlns:a16="http://schemas.microsoft.com/office/drawing/2014/main" id="{7827827E-9475-B26D-5D91-170224D1532C}"/>
              </a:ext>
            </a:extLst>
          </p:cNvPr>
          <p:cNvPicPr>
            <a:picLocks noChangeAspect="1"/>
          </p:cNvPicPr>
          <p:nvPr/>
        </p:nvPicPr>
        <p:blipFill>
          <a:blip r:embed="rId5"/>
          <a:srcRect b="17625"/>
          <a:stretch>
            <a:fillRect/>
          </a:stretch>
        </p:blipFill>
        <p:spPr>
          <a:xfrm>
            <a:off x="6739466" y="3651956"/>
            <a:ext cx="1157913" cy="1303597"/>
          </a:xfrm>
          <a:prstGeom prst="rect">
            <a:avLst/>
          </a:prstGeom>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E79ABB2-FEAF-D2F3-7200-43F9CF86360A}"/>
            </a:ext>
          </a:extLst>
        </p:cNvPr>
        <p:cNvGrpSpPr/>
        <p:nvPr/>
      </p:nvGrpSpPr>
      <p:grpSpPr>
        <a:xfrm>
          <a:off x="0" y="0"/>
          <a:ext cx="0" cy="0"/>
          <a:chOff x="0" y="0"/>
          <a:chExt cx="0" cy="0"/>
        </a:xfrm>
      </p:grpSpPr>
      <p:sp>
        <p:nvSpPr>
          <p:cNvPr id="2" name="object 2">
            <a:extLst>
              <a:ext uri="{FF2B5EF4-FFF2-40B4-BE49-F238E27FC236}">
                <a16:creationId xmlns:a16="http://schemas.microsoft.com/office/drawing/2014/main" id="{F3CF427D-350D-7BDC-0BE9-0C2342A2607A}"/>
              </a:ext>
            </a:extLst>
          </p:cNvPr>
          <p:cNvSpPr txBox="1"/>
          <p:nvPr/>
        </p:nvSpPr>
        <p:spPr>
          <a:xfrm>
            <a:off x="11562080" y="6249987"/>
            <a:ext cx="177800" cy="208915"/>
          </a:xfrm>
          <a:prstGeom prst="rect">
            <a:avLst/>
          </a:prstGeom>
        </p:spPr>
        <p:txBody>
          <a:bodyPr vert="horz" wrap="square" lIns="0" tIns="12700" rIns="0" bIns="0" rtlCol="0">
            <a:spAutoFit/>
          </a:bodyPr>
          <a:lstStyle/>
          <a:p>
            <a:pPr marL="12700">
              <a:lnSpc>
                <a:spcPct val="100000"/>
              </a:lnSpc>
              <a:spcBef>
                <a:spcPts val="100"/>
              </a:spcBef>
            </a:pPr>
            <a:r>
              <a:rPr sz="1200" spc="-25">
                <a:solidFill>
                  <a:srgbClr val="FFFFFF"/>
                </a:solidFill>
                <a:latin typeface="Calibri"/>
                <a:cs typeface="Calibri"/>
              </a:rPr>
              <a:t>17</a:t>
            </a:r>
            <a:endParaRPr sz="1200">
              <a:latin typeface="Calibri"/>
              <a:cs typeface="Calibri"/>
            </a:endParaRPr>
          </a:p>
        </p:txBody>
      </p:sp>
      <p:sp>
        <p:nvSpPr>
          <p:cNvPr id="3" name="object 3">
            <a:extLst>
              <a:ext uri="{FF2B5EF4-FFF2-40B4-BE49-F238E27FC236}">
                <a16:creationId xmlns:a16="http://schemas.microsoft.com/office/drawing/2014/main" id="{E3E8F509-4A4F-E9B6-E45B-532FC4D9795A}"/>
              </a:ext>
            </a:extLst>
          </p:cNvPr>
          <p:cNvSpPr txBox="1">
            <a:spLocks noGrp="1"/>
          </p:cNvSpPr>
          <p:nvPr>
            <p:ph type="ctrTitle"/>
          </p:nvPr>
        </p:nvSpPr>
        <p:spPr>
          <a:xfrm>
            <a:off x="577850" y="2549524"/>
            <a:ext cx="4400550" cy="1186222"/>
          </a:xfrm>
          <a:prstGeom prst="rect">
            <a:avLst/>
          </a:prstGeom>
        </p:spPr>
        <p:txBody>
          <a:bodyPr vert="horz" wrap="square" lIns="0" tIns="16510" rIns="0" bIns="0" rtlCol="0">
            <a:spAutoFit/>
          </a:bodyPr>
          <a:lstStyle/>
          <a:p>
            <a:pPr marL="12700">
              <a:lnSpc>
                <a:spcPct val="100000"/>
              </a:lnSpc>
              <a:spcBef>
                <a:spcPts val="130"/>
              </a:spcBef>
            </a:pPr>
            <a:r>
              <a:rPr lang="en-AU" sz="3800" spc="-20">
                <a:solidFill>
                  <a:srgbClr val="FFFFFF"/>
                </a:solidFill>
              </a:rPr>
              <a:t>Any questions so far?</a:t>
            </a:r>
            <a:endParaRPr sz="3800"/>
          </a:p>
        </p:txBody>
      </p:sp>
      <p:pic>
        <p:nvPicPr>
          <p:cNvPr id="5" name="object 5">
            <a:extLst>
              <a:ext uri="{FF2B5EF4-FFF2-40B4-BE49-F238E27FC236}">
                <a16:creationId xmlns:a16="http://schemas.microsoft.com/office/drawing/2014/main" id="{041331EA-BEEC-226F-020E-4616E697F1E0}"/>
              </a:ext>
            </a:extLst>
          </p:cNvPr>
          <p:cNvPicPr/>
          <p:nvPr/>
        </p:nvPicPr>
        <p:blipFill>
          <a:blip r:embed="rId2" cstate="print"/>
          <a:stretch>
            <a:fillRect/>
          </a:stretch>
        </p:blipFill>
        <p:spPr>
          <a:xfrm>
            <a:off x="6496050" y="0"/>
            <a:ext cx="5695950" cy="6857998"/>
          </a:xfrm>
          <a:prstGeom prst="rect">
            <a:avLst/>
          </a:prstGeom>
        </p:spPr>
      </p:pic>
    </p:spTree>
    <p:extLst>
      <p:ext uri="{BB962C8B-B14F-4D97-AF65-F5344CB8AC3E}">
        <p14:creationId xmlns:p14="http://schemas.microsoft.com/office/powerpoint/2010/main" val="209762577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prstGeom prst="rect">
            <a:avLst/>
          </a:prstGeom>
        </p:spPr>
        <p:txBody>
          <a:bodyPr vert="horz" wrap="square" lIns="0" tIns="16510" rIns="0" bIns="0" rtlCol="0">
            <a:spAutoFit/>
          </a:bodyPr>
          <a:lstStyle/>
          <a:p>
            <a:pPr marL="12700">
              <a:lnSpc>
                <a:spcPct val="100000"/>
              </a:lnSpc>
              <a:spcBef>
                <a:spcPts val="130"/>
              </a:spcBef>
            </a:pPr>
            <a:r>
              <a:rPr lang="en-AU"/>
              <a:t>Working with your </a:t>
            </a:r>
            <a:r>
              <a:rPr spc="-10"/>
              <a:t>supervisor</a:t>
            </a:r>
          </a:p>
        </p:txBody>
      </p:sp>
      <p:sp>
        <p:nvSpPr>
          <p:cNvPr id="7" name="Text Placeholder 6">
            <a:extLst>
              <a:ext uri="{FF2B5EF4-FFF2-40B4-BE49-F238E27FC236}">
                <a16:creationId xmlns:a16="http://schemas.microsoft.com/office/drawing/2014/main" id="{E233855E-DDDC-25B6-EA86-E64AA6F8B788}"/>
              </a:ext>
            </a:extLst>
          </p:cNvPr>
          <p:cNvSpPr>
            <a:spLocks noGrp="1"/>
          </p:cNvSpPr>
          <p:nvPr>
            <p:ph type="body" idx="1"/>
          </p:nvPr>
        </p:nvSpPr>
        <p:spPr>
          <a:xfrm>
            <a:off x="451731" y="1708161"/>
            <a:ext cx="7202136" cy="3508653"/>
          </a:xfrm>
        </p:spPr>
        <p:txBody>
          <a:bodyPr/>
          <a:lstStyle/>
          <a:p>
            <a:pPr marL="457200" indent="-457200">
              <a:buFont typeface="+mj-lt"/>
              <a:buAutoNum type="arabicPeriod"/>
            </a:pPr>
            <a:r>
              <a:rPr lang="en-AU" b="0"/>
              <a:t>Determine when to meet, and how often</a:t>
            </a:r>
          </a:p>
          <a:p>
            <a:pPr marL="457200" indent="-457200">
              <a:buFont typeface="+mj-lt"/>
              <a:buAutoNum type="arabicPeriod"/>
            </a:pPr>
            <a:r>
              <a:rPr lang="en-AU" b="0"/>
              <a:t>Create a yearly plan first up, and get their approval</a:t>
            </a:r>
          </a:p>
          <a:p>
            <a:pPr marL="457200" indent="-457200">
              <a:buFont typeface="+mj-lt"/>
              <a:buAutoNum type="arabicPeriod"/>
            </a:pPr>
            <a:r>
              <a:rPr lang="en-AU" b="0"/>
              <a:t>Make it yours. Showing up isn’t enough!</a:t>
            </a:r>
          </a:p>
          <a:p>
            <a:pPr marL="457200" indent="-457200">
              <a:buFont typeface="+mj-lt"/>
              <a:buAutoNum type="arabicPeriod"/>
            </a:pPr>
            <a:r>
              <a:rPr lang="en-AU" b="0"/>
              <a:t>Discuss with your supervisor:</a:t>
            </a:r>
          </a:p>
          <a:p>
            <a:pPr marL="800100" lvl="3" indent="-342900">
              <a:buFont typeface="Arial" panose="020B0604020202020204" pitchFamily="34" charset="0"/>
              <a:buChar char="•"/>
            </a:pPr>
            <a:r>
              <a:rPr lang="en-AU"/>
              <a:t>Ethical approval? (You can’t collect data without it)</a:t>
            </a:r>
          </a:p>
          <a:p>
            <a:pPr marL="800100" lvl="3" indent="-342900">
              <a:buFont typeface="Arial" panose="020B0604020202020204" pitchFamily="34" charset="0"/>
              <a:buChar char="•"/>
            </a:pPr>
            <a:r>
              <a:rPr lang="en-AU"/>
              <a:t>Data collection? (What’s involved?)</a:t>
            </a:r>
          </a:p>
          <a:p>
            <a:pPr marL="800100" lvl="3" indent="-342900">
              <a:buFont typeface="Arial" panose="020B0604020202020204" pitchFamily="34" charset="0"/>
              <a:buChar char="•"/>
            </a:pPr>
            <a:r>
              <a:rPr lang="en-AU"/>
              <a:t>Analyses (What might these look like?)</a:t>
            </a:r>
          </a:p>
          <a:p>
            <a:pPr marL="800100" lvl="3" indent="-342900">
              <a:buFont typeface="Arial" panose="020B0604020202020204" pitchFamily="34" charset="0"/>
              <a:buChar char="•"/>
            </a:pPr>
            <a:r>
              <a:rPr lang="en-AU"/>
              <a:t>Absences (Are you or your supervisor away at any point during the year?)</a:t>
            </a:r>
          </a:p>
          <a:p>
            <a:pPr marL="800100" lvl="3" indent="-342900">
              <a:buFont typeface="Arial" panose="020B0604020202020204" pitchFamily="34" charset="0"/>
              <a:buChar char="•"/>
            </a:pPr>
            <a:r>
              <a:rPr lang="en-AU"/>
              <a:t>Readings (Any references to get you started?)</a:t>
            </a:r>
          </a:p>
          <a:p>
            <a:pPr marL="457200" indent="-457200">
              <a:buFont typeface="+mj-lt"/>
              <a:buAutoNum type="arabicPeriod"/>
            </a:pPr>
            <a:endParaRPr lang="en-AU" b="0"/>
          </a:p>
        </p:txBody>
      </p:sp>
      <p:pic>
        <p:nvPicPr>
          <p:cNvPr id="4" name="object 4"/>
          <p:cNvPicPr/>
          <p:nvPr/>
        </p:nvPicPr>
        <p:blipFill>
          <a:blip r:embed="rId2" cstate="print"/>
          <a:stretch>
            <a:fillRect/>
          </a:stretch>
        </p:blipFill>
        <p:spPr>
          <a:xfrm>
            <a:off x="8201025" y="1438275"/>
            <a:ext cx="3990975" cy="5282148"/>
          </a:xfrm>
          <a:prstGeom prst="rect">
            <a:avLst/>
          </a:prstGeom>
        </p:spPr>
      </p:pic>
      <p:sp>
        <p:nvSpPr>
          <p:cNvPr id="6" name="TextBox 5">
            <a:extLst>
              <a:ext uri="{FF2B5EF4-FFF2-40B4-BE49-F238E27FC236}">
                <a16:creationId xmlns:a16="http://schemas.microsoft.com/office/drawing/2014/main" id="{BE3D4B5E-6965-D425-BE29-C47C6FF1726B}"/>
              </a:ext>
            </a:extLst>
          </p:cNvPr>
          <p:cNvSpPr txBox="1"/>
          <p:nvPr/>
        </p:nvSpPr>
        <p:spPr>
          <a:xfrm>
            <a:off x="598311" y="1523495"/>
            <a:ext cx="7315199" cy="369332"/>
          </a:xfrm>
          <a:prstGeom prst="rect">
            <a:avLst/>
          </a:prstGeom>
          <a:noFill/>
        </p:spPr>
        <p:txBody>
          <a:bodyPr wrap="square">
            <a:spAutoFit/>
          </a:bodyPr>
          <a:lstStyle/>
          <a:p>
            <a:pPr marL="342900" indent="-342900">
              <a:buFont typeface="Arial" panose="020B0604020202020204" pitchFamily="34" charset="0"/>
              <a:buChar char="•"/>
            </a:pPr>
            <a:endParaRPr lang="en-AU"/>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prstGeom prst="rect">
            <a:avLst/>
          </a:prstGeom>
        </p:spPr>
        <p:txBody>
          <a:bodyPr vert="horz" wrap="square" lIns="0" tIns="16510" rIns="0" bIns="0" rtlCol="0">
            <a:spAutoFit/>
          </a:bodyPr>
          <a:lstStyle/>
          <a:p>
            <a:pPr marL="12700">
              <a:lnSpc>
                <a:spcPct val="100000"/>
              </a:lnSpc>
              <a:spcBef>
                <a:spcPts val="130"/>
              </a:spcBef>
            </a:pPr>
            <a:r>
              <a:rPr spc="-10"/>
              <a:t>Wellbeing</a:t>
            </a:r>
          </a:p>
        </p:txBody>
      </p:sp>
      <p:sp>
        <p:nvSpPr>
          <p:cNvPr id="3" name="object 3"/>
          <p:cNvSpPr txBox="1"/>
          <p:nvPr/>
        </p:nvSpPr>
        <p:spPr>
          <a:xfrm>
            <a:off x="395287" y="1398775"/>
            <a:ext cx="6608445" cy="5053948"/>
          </a:xfrm>
          <a:prstGeom prst="rect">
            <a:avLst/>
          </a:prstGeom>
        </p:spPr>
        <p:txBody>
          <a:bodyPr vert="horz" wrap="square" lIns="0" tIns="166370" rIns="0" bIns="0" rtlCol="0">
            <a:spAutoFit/>
          </a:bodyPr>
          <a:lstStyle/>
          <a:p>
            <a:pPr marL="12700">
              <a:lnSpc>
                <a:spcPct val="100000"/>
              </a:lnSpc>
              <a:spcBef>
                <a:spcPts val="1310"/>
              </a:spcBef>
            </a:pPr>
            <a:r>
              <a:rPr sz="2750" b="1">
                <a:latin typeface="Calibri"/>
                <a:cs typeface="Calibri"/>
              </a:rPr>
              <a:t>Fourth</a:t>
            </a:r>
            <a:r>
              <a:rPr sz="2750" b="1" spc="130">
                <a:latin typeface="Calibri"/>
                <a:cs typeface="Calibri"/>
              </a:rPr>
              <a:t> </a:t>
            </a:r>
            <a:r>
              <a:rPr sz="2750" b="1">
                <a:latin typeface="Calibri"/>
                <a:cs typeface="Calibri"/>
              </a:rPr>
              <a:t>year</a:t>
            </a:r>
            <a:r>
              <a:rPr sz="2750" b="1" spc="30">
                <a:latin typeface="Calibri"/>
                <a:cs typeface="Calibri"/>
              </a:rPr>
              <a:t> </a:t>
            </a:r>
            <a:r>
              <a:rPr sz="2750" b="1">
                <a:latin typeface="Calibri"/>
                <a:cs typeface="Calibri"/>
              </a:rPr>
              <a:t>can</a:t>
            </a:r>
            <a:r>
              <a:rPr sz="2750" b="1" spc="130">
                <a:latin typeface="Calibri"/>
                <a:cs typeface="Calibri"/>
              </a:rPr>
              <a:t> </a:t>
            </a:r>
            <a:r>
              <a:rPr sz="2750" b="1">
                <a:latin typeface="Calibri"/>
                <a:cs typeface="Calibri"/>
              </a:rPr>
              <a:t>be</a:t>
            </a:r>
            <a:r>
              <a:rPr sz="2750" b="1" spc="150">
                <a:latin typeface="Calibri"/>
                <a:cs typeface="Calibri"/>
              </a:rPr>
              <a:t> </a:t>
            </a:r>
            <a:r>
              <a:rPr sz="2750" b="1">
                <a:latin typeface="Calibri"/>
                <a:cs typeface="Calibri"/>
              </a:rPr>
              <a:t>a</a:t>
            </a:r>
            <a:r>
              <a:rPr sz="2750" b="1" spc="95">
                <a:latin typeface="Calibri"/>
                <a:cs typeface="Calibri"/>
              </a:rPr>
              <a:t> </a:t>
            </a:r>
            <a:r>
              <a:rPr sz="2750" b="1">
                <a:latin typeface="Calibri"/>
                <a:cs typeface="Calibri"/>
              </a:rPr>
              <a:t>stressful</a:t>
            </a:r>
            <a:r>
              <a:rPr sz="2750" b="1" spc="-50">
                <a:latin typeface="Calibri"/>
                <a:cs typeface="Calibri"/>
              </a:rPr>
              <a:t> </a:t>
            </a:r>
            <a:r>
              <a:rPr sz="2750" b="1" spc="-10">
                <a:latin typeface="Calibri"/>
                <a:cs typeface="Calibri"/>
              </a:rPr>
              <a:t>process</a:t>
            </a:r>
            <a:endParaRPr sz="2750">
              <a:latin typeface="Calibri"/>
              <a:cs typeface="Calibri"/>
            </a:endParaRPr>
          </a:p>
          <a:p>
            <a:pPr marL="469900" indent="-457200">
              <a:lnSpc>
                <a:spcPct val="100000"/>
              </a:lnSpc>
              <a:spcBef>
                <a:spcPts val="1030"/>
              </a:spcBef>
              <a:buFont typeface="Arial"/>
              <a:buChar char="•"/>
              <a:tabLst>
                <a:tab pos="469900" algn="l"/>
                <a:tab pos="470534" algn="l"/>
              </a:tabLst>
            </a:pPr>
            <a:r>
              <a:rPr lang="en-AU" sz="2400" i="1">
                <a:latin typeface="Calibri"/>
                <a:cs typeface="Calibri"/>
              </a:rPr>
              <a:t>If you want to be a clinician, start investing in learning about resilience and handling stress </a:t>
            </a:r>
            <a:r>
              <a:rPr lang="en-AU" sz="2400" i="1" u="sng">
                <a:latin typeface="Calibri"/>
                <a:cs typeface="Calibri"/>
              </a:rPr>
              <a:t>now</a:t>
            </a:r>
          </a:p>
          <a:p>
            <a:pPr marL="469900" indent="-457200">
              <a:lnSpc>
                <a:spcPct val="100000"/>
              </a:lnSpc>
              <a:spcBef>
                <a:spcPts val="1030"/>
              </a:spcBef>
              <a:buFont typeface="Arial"/>
              <a:buChar char="•"/>
              <a:tabLst>
                <a:tab pos="469900" algn="l"/>
                <a:tab pos="470534" algn="l"/>
              </a:tabLst>
            </a:pPr>
            <a:r>
              <a:rPr sz="2400">
                <a:latin typeface="Calibri"/>
                <a:cs typeface="Calibri"/>
              </a:rPr>
              <a:t>Ignore</a:t>
            </a:r>
            <a:r>
              <a:rPr sz="2400" spc="5">
                <a:latin typeface="Calibri"/>
                <a:cs typeface="Calibri"/>
              </a:rPr>
              <a:t> </a:t>
            </a:r>
            <a:r>
              <a:rPr sz="2400">
                <a:latin typeface="Calibri"/>
                <a:cs typeface="Calibri"/>
              </a:rPr>
              <a:t>the</a:t>
            </a:r>
            <a:r>
              <a:rPr sz="2400" spc="-70">
                <a:latin typeface="Calibri"/>
                <a:cs typeface="Calibri"/>
              </a:rPr>
              <a:t> </a:t>
            </a:r>
            <a:r>
              <a:rPr sz="2400">
                <a:latin typeface="Calibri"/>
                <a:cs typeface="Calibri"/>
              </a:rPr>
              <a:t>‘</a:t>
            </a:r>
            <a:r>
              <a:rPr sz="2400" err="1">
                <a:latin typeface="Calibri"/>
                <a:cs typeface="Calibri"/>
              </a:rPr>
              <a:t>rumour</a:t>
            </a:r>
            <a:r>
              <a:rPr sz="2400" spc="5">
                <a:latin typeface="Calibri"/>
                <a:cs typeface="Calibri"/>
              </a:rPr>
              <a:t> </a:t>
            </a:r>
            <a:r>
              <a:rPr sz="2400" spc="-20">
                <a:latin typeface="Calibri"/>
                <a:cs typeface="Calibri"/>
              </a:rPr>
              <a:t>mill’</a:t>
            </a:r>
            <a:endParaRPr sz="2400">
              <a:latin typeface="Calibri"/>
              <a:cs typeface="Calibri"/>
            </a:endParaRPr>
          </a:p>
          <a:p>
            <a:pPr marL="469900" indent="-457200">
              <a:lnSpc>
                <a:spcPct val="100000"/>
              </a:lnSpc>
              <a:spcBef>
                <a:spcPts val="1025"/>
              </a:spcBef>
              <a:buFont typeface="Arial"/>
              <a:buChar char="•"/>
              <a:tabLst>
                <a:tab pos="469900" algn="l"/>
                <a:tab pos="470534" algn="l"/>
              </a:tabLst>
            </a:pPr>
            <a:r>
              <a:rPr sz="2400">
                <a:latin typeface="Calibri"/>
                <a:cs typeface="Calibri"/>
              </a:rPr>
              <a:t>Make</a:t>
            </a:r>
            <a:r>
              <a:rPr sz="2400" spc="-70">
                <a:latin typeface="Calibri"/>
                <a:cs typeface="Calibri"/>
              </a:rPr>
              <a:t> </a:t>
            </a:r>
            <a:r>
              <a:rPr sz="2400">
                <a:latin typeface="Calibri"/>
                <a:cs typeface="Calibri"/>
              </a:rPr>
              <a:t>a</a:t>
            </a:r>
            <a:r>
              <a:rPr sz="2400" spc="-30">
                <a:latin typeface="Calibri"/>
                <a:cs typeface="Calibri"/>
              </a:rPr>
              <a:t> </a:t>
            </a:r>
            <a:r>
              <a:rPr sz="2400" spc="-10">
                <a:latin typeface="Calibri"/>
                <a:cs typeface="Calibri"/>
              </a:rPr>
              <a:t>schedule/workplan</a:t>
            </a:r>
            <a:endParaRPr sz="2400">
              <a:latin typeface="Calibri"/>
              <a:cs typeface="Calibri"/>
            </a:endParaRPr>
          </a:p>
          <a:p>
            <a:pPr marL="469900" indent="-457200">
              <a:lnSpc>
                <a:spcPts val="2870"/>
              </a:lnSpc>
              <a:spcBef>
                <a:spcPts val="1019"/>
              </a:spcBef>
              <a:buFont typeface="Arial"/>
              <a:buChar char="•"/>
              <a:tabLst>
                <a:tab pos="469900" algn="l"/>
                <a:tab pos="470534" algn="l"/>
              </a:tabLst>
            </a:pPr>
            <a:r>
              <a:rPr sz="2400" spc="-30">
                <a:latin typeface="Calibri"/>
                <a:cs typeface="Calibri"/>
              </a:rPr>
              <a:t>Your</a:t>
            </a:r>
            <a:r>
              <a:rPr sz="2400" spc="-110">
                <a:latin typeface="Calibri"/>
                <a:cs typeface="Calibri"/>
              </a:rPr>
              <a:t> </a:t>
            </a:r>
            <a:r>
              <a:rPr sz="2400">
                <a:latin typeface="Calibri"/>
                <a:cs typeface="Calibri"/>
              </a:rPr>
              <a:t>supervisor</a:t>
            </a:r>
            <a:r>
              <a:rPr sz="2400" spc="-75">
                <a:latin typeface="Calibri"/>
                <a:cs typeface="Calibri"/>
              </a:rPr>
              <a:t> </a:t>
            </a:r>
            <a:r>
              <a:rPr sz="2400">
                <a:latin typeface="Calibri"/>
                <a:cs typeface="Calibri"/>
              </a:rPr>
              <a:t>is</a:t>
            </a:r>
            <a:r>
              <a:rPr sz="2400" spc="-5">
                <a:latin typeface="Calibri"/>
                <a:cs typeface="Calibri"/>
              </a:rPr>
              <a:t> </a:t>
            </a:r>
            <a:r>
              <a:rPr sz="2400">
                <a:latin typeface="Calibri"/>
                <a:cs typeface="Calibri"/>
              </a:rPr>
              <a:t>your</a:t>
            </a:r>
            <a:r>
              <a:rPr sz="2400" spc="20">
                <a:latin typeface="Calibri"/>
                <a:cs typeface="Calibri"/>
              </a:rPr>
              <a:t> </a:t>
            </a:r>
            <a:r>
              <a:rPr sz="2400">
                <a:latin typeface="Calibri"/>
                <a:cs typeface="Calibri"/>
              </a:rPr>
              <a:t>mentor</a:t>
            </a:r>
            <a:r>
              <a:rPr sz="2400" spc="-185">
                <a:latin typeface="Calibri"/>
                <a:cs typeface="Calibri"/>
              </a:rPr>
              <a:t> </a:t>
            </a:r>
            <a:r>
              <a:rPr sz="2400">
                <a:latin typeface="Calibri"/>
                <a:cs typeface="Calibri"/>
              </a:rPr>
              <a:t>and</a:t>
            </a:r>
            <a:r>
              <a:rPr sz="2400" spc="-25">
                <a:latin typeface="Calibri"/>
                <a:cs typeface="Calibri"/>
              </a:rPr>
              <a:t> </a:t>
            </a:r>
            <a:r>
              <a:rPr sz="2400">
                <a:latin typeface="Calibri"/>
                <a:cs typeface="Calibri"/>
              </a:rPr>
              <a:t>advisor</a:t>
            </a:r>
            <a:r>
              <a:rPr sz="2400" spc="114">
                <a:latin typeface="Calibri"/>
                <a:cs typeface="Calibri"/>
              </a:rPr>
              <a:t> </a:t>
            </a:r>
            <a:r>
              <a:rPr sz="2400">
                <a:latin typeface="Calibri"/>
                <a:cs typeface="Calibri"/>
              </a:rPr>
              <a:t>–</a:t>
            </a:r>
            <a:r>
              <a:rPr sz="2400" spc="-30">
                <a:latin typeface="Calibri"/>
                <a:cs typeface="Calibri"/>
              </a:rPr>
              <a:t> </a:t>
            </a:r>
            <a:r>
              <a:rPr sz="2400" spc="-25">
                <a:latin typeface="Calibri"/>
                <a:cs typeface="Calibri"/>
              </a:rPr>
              <a:t>ask</a:t>
            </a:r>
            <a:endParaRPr sz="2400">
              <a:latin typeface="Calibri"/>
              <a:cs typeface="Calibri"/>
            </a:endParaRPr>
          </a:p>
          <a:p>
            <a:pPr marL="470534">
              <a:lnSpc>
                <a:spcPts val="2870"/>
              </a:lnSpc>
            </a:pPr>
            <a:r>
              <a:rPr sz="2400">
                <a:latin typeface="Calibri"/>
                <a:cs typeface="Calibri"/>
              </a:rPr>
              <a:t>for</a:t>
            </a:r>
            <a:r>
              <a:rPr sz="2400" spc="-60">
                <a:latin typeface="Calibri"/>
                <a:cs typeface="Calibri"/>
              </a:rPr>
              <a:t> </a:t>
            </a:r>
            <a:r>
              <a:rPr sz="2400">
                <a:latin typeface="Calibri"/>
                <a:cs typeface="Calibri"/>
              </a:rPr>
              <a:t>their</a:t>
            </a:r>
            <a:r>
              <a:rPr sz="2400" spc="-55">
                <a:latin typeface="Calibri"/>
                <a:cs typeface="Calibri"/>
              </a:rPr>
              <a:t> </a:t>
            </a:r>
            <a:r>
              <a:rPr sz="2400" spc="-10">
                <a:latin typeface="Calibri"/>
                <a:cs typeface="Calibri"/>
              </a:rPr>
              <a:t>advice</a:t>
            </a:r>
            <a:r>
              <a:rPr lang="en-AU" sz="2400" spc="-10">
                <a:latin typeface="Calibri"/>
                <a:cs typeface="Calibri"/>
              </a:rPr>
              <a:t>. </a:t>
            </a:r>
            <a:r>
              <a:rPr sz="2400">
                <a:latin typeface="Calibri"/>
                <a:cs typeface="Calibri"/>
              </a:rPr>
              <a:t>If</a:t>
            </a:r>
            <a:r>
              <a:rPr sz="2400" spc="-25">
                <a:latin typeface="Calibri"/>
                <a:cs typeface="Calibri"/>
              </a:rPr>
              <a:t> </a:t>
            </a:r>
            <a:r>
              <a:rPr sz="2400">
                <a:latin typeface="Calibri"/>
                <a:cs typeface="Calibri"/>
              </a:rPr>
              <a:t>you</a:t>
            </a:r>
            <a:r>
              <a:rPr sz="2400" spc="-20">
                <a:latin typeface="Calibri"/>
                <a:cs typeface="Calibri"/>
              </a:rPr>
              <a:t> </a:t>
            </a:r>
            <a:r>
              <a:rPr sz="2400">
                <a:latin typeface="Calibri"/>
                <a:cs typeface="Calibri"/>
              </a:rPr>
              <a:t>need</a:t>
            </a:r>
            <a:r>
              <a:rPr sz="2400" spc="-10">
                <a:latin typeface="Calibri"/>
                <a:cs typeface="Calibri"/>
              </a:rPr>
              <a:t> </a:t>
            </a:r>
            <a:r>
              <a:rPr sz="2400">
                <a:latin typeface="Calibri"/>
                <a:cs typeface="Calibri"/>
              </a:rPr>
              <a:t>advice</a:t>
            </a:r>
            <a:r>
              <a:rPr sz="2400" spc="-25">
                <a:latin typeface="Calibri"/>
                <a:cs typeface="Calibri"/>
              </a:rPr>
              <a:t> </a:t>
            </a:r>
            <a:r>
              <a:rPr sz="2400">
                <a:latin typeface="Calibri"/>
                <a:cs typeface="Calibri"/>
              </a:rPr>
              <a:t>outside</a:t>
            </a:r>
            <a:r>
              <a:rPr sz="2400" spc="-25">
                <a:latin typeface="Calibri"/>
                <a:cs typeface="Calibri"/>
              </a:rPr>
              <a:t> </a:t>
            </a:r>
            <a:r>
              <a:rPr sz="2400">
                <a:latin typeface="Calibri"/>
                <a:cs typeface="Calibri"/>
              </a:rPr>
              <a:t>of</a:t>
            </a:r>
            <a:r>
              <a:rPr sz="2400" spc="-85">
                <a:latin typeface="Calibri"/>
                <a:cs typeface="Calibri"/>
              </a:rPr>
              <a:t> </a:t>
            </a:r>
            <a:r>
              <a:rPr sz="2400">
                <a:latin typeface="Calibri"/>
                <a:cs typeface="Calibri"/>
              </a:rPr>
              <a:t>your</a:t>
            </a:r>
            <a:r>
              <a:rPr sz="2400" spc="25">
                <a:latin typeface="Calibri"/>
                <a:cs typeface="Calibri"/>
              </a:rPr>
              <a:t> </a:t>
            </a:r>
            <a:r>
              <a:rPr sz="2400" spc="-20">
                <a:latin typeface="Calibri"/>
                <a:cs typeface="Calibri"/>
              </a:rPr>
              <a:t>supervisor,</a:t>
            </a:r>
            <a:r>
              <a:rPr sz="2400" spc="-25">
                <a:latin typeface="Calibri"/>
                <a:cs typeface="Calibri"/>
              </a:rPr>
              <a:t> </a:t>
            </a:r>
            <a:r>
              <a:rPr sz="2400" spc="-20">
                <a:latin typeface="Calibri"/>
                <a:cs typeface="Calibri"/>
              </a:rPr>
              <a:t>talk </a:t>
            </a:r>
            <a:r>
              <a:rPr sz="2400">
                <a:latin typeface="Calibri"/>
                <a:cs typeface="Calibri"/>
              </a:rPr>
              <a:t>with</a:t>
            </a:r>
            <a:r>
              <a:rPr sz="2400" spc="-40">
                <a:latin typeface="Calibri"/>
                <a:cs typeface="Calibri"/>
              </a:rPr>
              <a:t> </a:t>
            </a:r>
            <a:r>
              <a:rPr lang="en-AU" sz="2400">
                <a:latin typeface="Calibri"/>
                <a:cs typeface="Calibri"/>
              </a:rPr>
              <a:t>Khandis or Benita. </a:t>
            </a:r>
            <a:r>
              <a:rPr sz="2400">
                <a:latin typeface="Calibri"/>
                <a:cs typeface="Calibri"/>
              </a:rPr>
              <a:t>If</a:t>
            </a:r>
            <a:r>
              <a:rPr sz="2400" spc="-35">
                <a:latin typeface="Calibri"/>
                <a:cs typeface="Calibri"/>
              </a:rPr>
              <a:t> </a:t>
            </a:r>
            <a:r>
              <a:rPr sz="2400">
                <a:latin typeface="Calibri"/>
                <a:cs typeface="Calibri"/>
              </a:rPr>
              <a:t>things</a:t>
            </a:r>
            <a:r>
              <a:rPr sz="2400" spc="-75">
                <a:latin typeface="Calibri"/>
                <a:cs typeface="Calibri"/>
              </a:rPr>
              <a:t> </a:t>
            </a:r>
            <a:r>
              <a:rPr sz="2400">
                <a:latin typeface="Calibri"/>
                <a:cs typeface="Calibri"/>
              </a:rPr>
              <a:t>get</a:t>
            </a:r>
            <a:r>
              <a:rPr sz="2400" spc="-10">
                <a:latin typeface="Calibri"/>
                <a:cs typeface="Calibri"/>
              </a:rPr>
              <a:t> </a:t>
            </a:r>
            <a:r>
              <a:rPr sz="2400">
                <a:latin typeface="Calibri"/>
                <a:cs typeface="Calibri"/>
              </a:rPr>
              <a:t>bad,</a:t>
            </a:r>
            <a:r>
              <a:rPr sz="2400" spc="-30">
                <a:latin typeface="Calibri"/>
                <a:cs typeface="Calibri"/>
              </a:rPr>
              <a:t> </a:t>
            </a:r>
            <a:r>
              <a:rPr sz="2400">
                <a:latin typeface="Calibri"/>
                <a:cs typeface="Calibri"/>
              </a:rPr>
              <a:t>contact</a:t>
            </a:r>
            <a:r>
              <a:rPr sz="2400" spc="-229">
                <a:latin typeface="Calibri"/>
                <a:cs typeface="Calibri"/>
              </a:rPr>
              <a:t> </a:t>
            </a:r>
            <a:r>
              <a:rPr sz="2400">
                <a:latin typeface="Calibri"/>
                <a:cs typeface="Calibri"/>
              </a:rPr>
              <a:t>us</a:t>
            </a:r>
            <a:r>
              <a:rPr sz="2400" spc="10">
                <a:latin typeface="Calibri"/>
                <a:cs typeface="Calibri"/>
              </a:rPr>
              <a:t> </a:t>
            </a:r>
            <a:r>
              <a:rPr sz="2400">
                <a:latin typeface="Calibri"/>
                <a:cs typeface="Calibri"/>
              </a:rPr>
              <a:t>and/or</a:t>
            </a:r>
            <a:r>
              <a:rPr sz="2400" spc="35">
                <a:latin typeface="Calibri"/>
                <a:cs typeface="Calibri"/>
              </a:rPr>
              <a:t> </a:t>
            </a:r>
            <a:r>
              <a:rPr sz="2400" spc="-10">
                <a:latin typeface="Calibri"/>
                <a:cs typeface="Calibri"/>
              </a:rPr>
              <a:t>Student</a:t>
            </a:r>
            <a:endParaRPr sz="2400">
              <a:latin typeface="Calibri"/>
              <a:cs typeface="Calibri"/>
            </a:endParaRPr>
          </a:p>
          <a:p>
            <a:pPr marL="470534">
              <a:lnSpc>
                <a:spcPts val="2865"/>
              </a:lnSpc>
            </a:pPr>
            <a:r>
              <a:rPr sz="2400">
                <a:latin typeface="Calibri"/>
                <a:cs typeface="Calibri"/>
              </a:rPr>
              <a:t>Services</a:t>
            </a:r>
            <a:r>
              <a:rPr sz="2400" spc="-5">
                <a:latin typeface="Calibri"/>
                <a:cs typeface="Calibri"/>
              </a:rPr>
              <a:t> </a:t>
            </a:r>
            <a:r>
              <a:rPr sz="2400">
                <a:latin typeface="Calibri"/>
                <a:cs typeface="Calibri"/>
              </a:rPr>
              <a:t>(see</a:t>
            </a:r>
            <a:r>
              <a:rPr sz="2400" spc="-105">
                <a:latin typeface="Calibri"/>
                <a:cs typeface="Calibri"/>
              </a:rPr>
              <a:t> </a:t>
            </a:r>
            <a:r>
              <a:rPr lang="en-AU" sz="2400">
                <a:latin typeface="Calibri"/>
                <a:cs typeface="Calibri"/>
              </a:rPr>
              <a:t>the Fourth Year Manual</a:t>
            </a:r>
            <a:r>
              <a:rPr sz="2400" spc="-10">
                <a:latin typeface="Calibri"/>
                <a:cs typeface="Calibri"/>
              </a:rPr>
              <a:t>)</a:t>
            </a:r>
            <a:endParaRPr sz="2400">
              <a:latin typeface="Calibri"/>
              <a:cs typeface="Calibri"/>
            </a:endParaRPr>
          </a:p>
          <a:p>
            <a:pPr marL="469900" indent="-457200">
              <a:lnSpc>
                <a:spcPct val="100000"/>
              </a:lnSpc>
              <a:spcBef>
                <a:spcPts val="1025"/>
              </a:spcBef>
              <a:buFont typeface="Arial"/>
              <a:buChar char="•"/>
              <a:tabLst>
                <a:tab pos="469900" algn="l"/>
                <a:tab pos="470534" algn="l"/>
              </a:tabLst>
            </a:pPr>
            <a:r>
              <a:rPr sz="2400">
                <a:latin typeface="Calibri"/>
                <a:cs typeface="Calibri"/>
              </a:rPr>
              <a:t>Keep</a:t>
            </a:r>
            <a:r>
              <a:rPr sz="2400" spc="-50">
                <a:latin typeface="Calibri"/>
                <a:cs typeface="Calibri"/>
              </a:rPr>
              <a:t> </a:t>
            </a:r>
            <a:r>
              <a:rPr sz="2400" spc="-10">
                <a:latin typeface="Calibri"/>
                <a:cs typeface="Calibri"/>
              </a:rPr>
              <a:t>balanced</a:t>
            </a:r>
            <a:r>
              <a:rPr lang="en-AU" sz="2400" spc="-10">
                <a:latin typeface="Calibri"/>
                <a:cs typeface="Calibri"/>
              </a:rPr>
              <a:t> - It’s a marathon not a sprint</a:t>
            </a:r>
          </a:p>
        </p:txBody>
      </p:sp>
      <p:pic>
        <p:nvPicPr>
          <p:cNvPr id="4" name="object 4"/>
          <p:cNvPicPr/>
          <p:nvPr/>
        </p:nvPicPr>
        <p:blipFill>
          <a:blip r:embed="rId3" cstate="print"/>
          <a:stretch>
            <a:fillRect/>
          </a:stretch>
        </p:blipFill>
        <p:spPr>
          <a:xfrm>
            <a:off x="7181850" y="1533525"/>
            <a:ext cx="4829175" cy="3619500"/>
          </a:xfrm>
          <a:prstGeom prst="rect">
            <a:avLst/>
          </a:prstGeom>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9273ED8-1417-8F0C-637F-081702FAC8E2}"/>
            </a:ext>
          </a:extLst>
        </p:cNvPr>
        <p:cNvGrpSpPr/>
        <p:nvPr/>
      </p:nvGrpSpPr>
      <p:grpSpPr>
        <a:xfrm>
          <a:off x="0" y="0"/>
          <a:ext cx="0" cy="0"/>
          <a:chOff x="0" y="0"/>
          <a:chExt cx="0" cy="0"/>
        </a:xfrm>
      </p:grpSpPr>
      <p:sp>
        <p:nvSpPr>
          <p:cNvPr id="2" name="object 2">
            <a:extLst>
              <a:ext uri="{FF2B5EF4-FFF2-40B4-BE49-F238E27FC236}">
                <a16:creationId xmlns:a16="http://schemas.microsoft.com/office/drawing/2014/main" id="{5876AAB2-8C98-1AAF-99F9-95839CA079ED}"/>
              </a:ext>
            </a:extLst>
          </p:cNvPr>
          <p:cNvSpPr txBox="1">
            <a:spLocks noGrp="1"/>
          </p:cNvSpPr>
          <p:nvPr>
            <p:ph type="title"/>
          </p:nvPr>
        </p:nvSpPr>
        <p:spPr>
          <a:xfrm>
            <a:off x="1546860" y="397219"/>
            <a:ext cx="9098280" cy="509114"/>
          </a:xfrm>
          <a:prstGeom prst="rect">
            <a:avLst/>
          </a:prstGeom>
        </p:spPr>
        <p:txBody>
          <a:bodyPr vert="horz" wrap="square" lIns="0" tIns="16510" rIns="0" bIns="0" rtlCol="0">
            <a:spAutoFit/>
          </a:bodyPr>
          <a:lstStyle/>
          <a:p>
            <a:pPr marL="12700">
              <a:lnSpc>
                <a:spcPct val="100000"/>
              </a:lnSpc>
              <a:spcBef>
                <a:spcPts val="130"/>
              </a:spcBef>
            </a:pPr>
            <a:r>
              <a:rPr lang="en-AU" spc="-10"/>
              <a:t>Attend Honours Workshops!!</a:t>
            </a:r>
            <a:endParaRPr spc="-10"/>
          </a:p>
        </p:txBody>
      </p:sp>
      <p:sp>
        <p:nvSpPr>
          <p:cNvPr id="3" name="object 3">
            <a:extLst>
              <a:ext uri="{FF2B5EF4-FFF2-40B4-BE49-F238E27FC236}">
                <a16:creationId xmlns:a16="http://schemas.microsoft.com/office/drawing/2014/main" id="{5EBEDACB-3FCF-35A0-19F6-E0A0FF712C48}"/>
              </a:ext>
            </a:extLst>
          </p:cNvPr>
          <p:cNvSpPr txBox="1"/>
          <p:nvPr/>
        </p:nvSpPr>
        <p:spPr>
          <a:xfrm>
            <a:off x="243839" y="1505455"/>
            <a:ext cx="8702039" cy="5492529"/>
          </a:xfrm>
          <a:prstGeom prst="rect">
            <a:avLst/>
          </a:prstGeom>
        </p:spPr>
        <p:txBody>
          <a:bodyPr vert="horz" wrap="square" lIns="0" tIns="166370" rIns="0" bIns="0" rtlCol="0">
            <a:spAutoFit/>
          </a:bodyPr>
          <a:lstStyle/>
          <a:p>
            <a:pPr marL="12700">
              <a:lnSpc>
                <a:spcPct val="100000"/>
              </a:lnSpc>
              <a:spcBef>
                <a:spcPts val="1310"/>
              </a:spcBef>
            </a:pPr>
            <a:r>
              <a:rPr lang="en-AU" sz="2750">
                <a:latin typeface="Calibri"/>
                <a:cs typeface="Calibri"/>
              </a:rPr>
              <a:t>We’re running two optional workshops to support wellbeing and effectiveness</a:t>
            </a:r>
            <a:endParaRPr sz="2750">
              <a:latin typeface="Calibri"/>
              <a:cs typeface="Calibri"/>
            </a:endParaRPr>
          </a:p>
          <a:p>
            <a:pPr marL="12700">
              <a:lnSpc>
                <a:spcPct val="100000"/>
              </a:lnSpc>
              <a:spcBef>
                <a:spcPts val="1030"/>
              </a:spcBef>
              <a:tabLst>
                <a:tab pos="469900" algn="l"/>
                <a:tab pos="470534" algn="l"/>
              </a:tabLst>
            </a:pPr>
            <a:endParaRPr sz="2400">
              <a:latin typeface="Calibri"/>
              <a:cs typeface="Calibri"/>
            </a:endParaRPr>
          </a:p>
          <a:p>
            <a:pPr marL="12700" lvl="3">
              <a:spcBef>
                <a:spcPts val="1025"/>
              </a:spcBef>
              <a:tabLst>
                <a:tab pos="469900" algn="l"/>
                <a:tab pos="470534" algn="l"/>
              </a:tabLst>
            </a:pPr>
            <a:r>
              <a:rPr lang="en-AU" sz="2400" b="1">
                <a:latin typeface="Calibri"/>
                <a:cs typeface="Calibri"/>
              </a:rPr>
              <a:t>Workshop 1: Thursday 12</a:t>
            </a:r>
            <a:r>
              <a:rPr lang="en-AU" sz="2400" b="1" baseline="30000">
                <a:latin typeface="Calibri"/>
                <a:cs typeface="Calibri"/>
              </a:rPr>
              <a:t>th</a:t>
            </a:r>
            <a:r>
              <a:rPr lang="en-AU" sz="2400" b="1">
                <a:latin typeface="Calibri"/>
                <a:cs typeface="Calibri"/>
              </a:rPr>
              <a:t> March, 2-4pm. Location TBC.</a:t>
            </a:r>
          </a:p>
          <a:p>
            <a:pPr marL="355600" lvl="3" indent="-342900">
              <a:spcBef>
                <a:spcPts val="1025"/>
              </a:spcBef>
              <a:buFont typeface="Wingdings" pitchFamily="2" charset="2"/>
              <a:buChar char="v"/>
              <a:tabLst>
                <a:tab pos="469900" algn="l"/>
                <a:tab pos="470534" algn="l"/>
              </a:tabLst>
            </a:pPr>
            <a:r>
              <a:rPr lang="en-AU" sz="2400">
                <a:latin typeface="Calibri"/>
                <a:cs typeface="Calibri"/>
              </a:rPr>
              <a:t>Managing stress and staying productive</a:t>
            </a:r>
          </a:p>
          <a:p>
            <a:pPr marL="355600" lvl="3" indent="-342900">
              <a:spcBef>
                <a:spcPts val="1025"/>
              </a:spcBef>
              <a:buFont typeface="Wingdings" pitchFamily="2" charset="2"/>
              <a:buChar char="v"/>
              <a:tabLst>
                <a:tab pos="469900" algn="l"/>
                <a:tab pos="470534" algn="l"/>
              </a:tabLst>
            </a:pPr>
            <a:r>
              <a:rPr lang="en-AU" sz="2400">
                <a:latin typeface="Calibri"/>
                <a:cs typeface="Calibri"/>
              </a:rPr>
              <a:t>Developing an effective working relationship with your supervisor</a:t>
            </a:r>
          </a:p>
          <a:p>
            <a:pPr marL="355600" lvl="3" indent="-342900">
              <a:spcBef>
                <a:spcPts val="1025"/>
              </a:spcBef>
              <a:buFont typeface="Wingdings" pitchFamily="2" charset="2"/>
              <a:buChar char="v"/>
              <a:tabLst>
                <a:tab pos="469900" algn="l"/>
                <a:tab pos="470534" algn="l"/>
              </a:tabLst>
            </a:pPr>
            <a:endParaRPr lang="en-AU" sz="2400">
              <a:latin typeface="Calibri"/>
              <a:cs typeface="Calibri"/>
            </a:endParaRPr>
          </a:p>
          <a:p>
            <a:pPr marL="12700" lvl="3">
              <a:spcBef>
                <a:spcPts val="1025"/>
              </a:spcBef>
              <a:tabLst>
                <a:tab pos="469900" algn="l"/>
                <a:tab pos="470534" algn="l"/>
              </a:tabLst>
            </a:pPr>
            <a:r>
              <a:rPr lang="en-AU" sz="2400" b="1">
                <a:latin typeface="Calibri"/>
                <a:cs typeface="Calibri"/>
              </a:rPr>
              <a:t>Workshop 2: Early in semester 2</a:t>
            </a:r>
          </a:p>
          <a:p>
            <a:pPr marL="355600" lvl="3" indent="-342900">
              <a:spcBef>
                <a:spcPts val="1025"/>
              </a:spcBef>
              <a:buFont typeface="Wingdings" pitchFamily="2" charset="2"/>
              <a:buChar char="v"/>
              <a:tabLst>
                <a:tab pos="469900" algn="l"/>
                <a:tab pos="470534" algn="l"/>
              </a:tabLst>
            </a:pPr>
            <a:r>
              <a:rPr lang="en-AU" sz="2400">
                <a:latin typeface="Calibri"/>
                <a:cs typeface="Calibri"/>
              </a:rPr>
              <a:t>Preparing for the mini conference</a:t>
            </a:r>
          </a:p>
          <a:p>
            <a:pPr marL="355600" lvl="3" indent="-342900">
              <a:spcBef>
                <a:spcPts val="1025"/>
              </a:spcBef>
              <a:buFont typeface="Wingdings" pitchFamily="2" charset="2"/>
              <a:buChar char="v"/>
              <a:tabLst>
                <a:tab pos="469900" algn="l"/>
                <a:tab pos="470534" algn="l"/>
              </a:tabLst>
            </a:pPr>
            <a:r>
              <a:rPr lang="en-AU" sz="2400">
                <a:latin typeface="Calibri"/>
                <a:cs typeface="Calibri"/>
              </a:rPr>
              <a:t>Writing, drafting, &amp; responding effectively to supervisor feedback</a:t>
            </a:r>
          </a:p>
          <a:p>
            <a:pPr marL="12700" lvl="3">
              <a:spcBef>
                <a:spcPts val="1025"/>
              </a:spcBef>
              <a:tabLst>
                <a:tab pos="469900" algn="l"/>
                <a:tab pos="470534" algn="l"/>
              </a:tabLst>
            </a:pPr>
            <a:endParaRPr sz="2400">
              <a:latin typeface="Calibri"/>
              <a:cs typeface="Calibri"/>
            </a:endParaRPr>
          </a:p>
        </p:txBody>
      </p:sp>
      <p:sp>
        <p:nvSpPr>
          <p:cNvPr id="5" name="Rectangle 4">
            <a:extLst>
              <a:ext uri="{FF2B5EF4-FFF2-40B4-BE49-F238E27FC236}">
                <a16:creationId xmlns:a16="http://schemas.microsoft.com/office/drawing/2014/main" id="{4344F61C-33AE-68FF-614F-A5BCA0E90B65}"/>
              </a:ext>
            </a:extLst>
          </p:cNvPr>
          <p:cNvSpPr/>
          <p:nvPr/>
        </p:nvSpPr>
        <p:spPr>
          <a:xfrm>
            <a:off x="10464609" y="2424771"/>
            <a:ext cx="1483552" cy="2340832"/>
          </a:xfrm>
          <a:prstGeom prst="rect">
            <a:avLst/>
          </a:prstGeom>
          <a:solidFill>
            <a:schemeClr val="accent1">
              <a:lumMod val="40000"/>
              <a:lumOff val="6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t"/>
          <a:lstStyle/>
          <a:p>
            <a:pPr algn="ctr"/>
            <a:r>
              <a:rPr lang="en-US" sz="1400">
                <a:solidFill>
                  <a:schemeClr val="tx1"/>
                </a:solidFill>
              </a:rPr>
              <a:t>Benita will be running the optional workshops in person.</a:t>
            </a:r>
          </a:p>
          <a:p>
            <a:pPr algn="ctr"/>
            <a:endParaRPr lang="en-US" sz="1400">
              <a:solidFill>
                <a:schemeClr val="tx1"/>
              </a:solidFill>
            </a:endParaRPr>
          </a:p>
          <a:p>
            <a:pPr algn="ctr"/>
            <a:r>
              <a:rPr lang="en-US" sz="1400">
                <a:solidFill>
                  <a:schemeClr val="tx1"/>
                </a:solidFill>
              </a:rPr>
              <a:t>Details will be advised through Canvas announcements.</a:t>
            </a:r>
          </a:p>
        </p:txBody>
      </p:sp>
      <p:pic>
        <p:nvPicPr>
          <p:cNvPr id="4" name="Picture 3" descr="A person wearing glasses and a blue shirt&#10;&#10;AI-generated content may be incorrect.">
            <a:extLst>
              <a:ext uri="{FF2B5EF4-FFF2-40B4-BE49-F238E27FC236}">
                <a16:creationId xmlns:a16="http://schemas.microsoft.com/office/drawing/2014/main" id="{A1312235-C1A7-D129-E10F-B1FAD488A09A}"/>
              </a:ext>
            </a:extLst>
          </p:cNvPr>
          <p:cNvPicPr>
            <a:picLocks noChangeAspect="1"/>
          </p:cNvPicPr>
          <p:nvPr/>
        </p:nvPicPr>
        <p:blipFill>
          <a:blip r:embed="rId3"/>
          <a:stretch>
            <a:fillRect/>
          </a:stretch>
        </p:blipFill>
        <p:spPr>
          <a:xfrm>
            <a:off x="10464609" y="149893"/>
            <a:ext cx="1483552" cy="2027552"/>
          </a:xfrm>
          <a:prstGeom prst="rect">
            <a:avLst/>
          </a:prstGeom>
        </p:spPr>
      </p:pic>
    </p:spTree>
    <p:extLst>
      <p:ext uri="{BB962C8B-B14F-4D97-AF65-F5344CB8AC3E}">
        <p14:creationId xmlns:p14="http://schemas.microsoft.com/office/powerpoint/2010/main" val="297878697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prstGeom prst="rect">
            <a:avLst/>
          </a:prstGeom>
        </p:spPr>
        <p:txBody>
          <a:bodyPr vert="horz" wrap="square" lIns="0" tIns="16510" rIns="0" bIns="0" rtlCol="0">
            <a:spAutoFit/>
          </a:bodyPr>
          <a:lstStyle/>
          <a:p>
            <a:pPr marL="12700">
              <a:lnSpc>
                <a:spcPct val="100000"/>
              </a:lnSpc>
              <a:spcBef>
                <a:spcPts val="130"/>
              </a:spcBef>
            </a:pPr>
            <a:r>
              <a:t>Stay</a:t>
            </a:r>
            <a:r>
              <a:rPr spc="-65"/>
              <a:t> </a:t>
            </a:r>
            <a:r>
              <a:rPr spc="-10"/>
              <a:t>Connected</a:t>
            </a:r>
          </a:p>
        </p:txBody>
      </p:sp>
      <p:sp>
        <p:nvSpPr>
          <p:cNvPr id="3" name="object 3"/>
          <p:cNvSpPr txBox="1"/>
          <p:nvPr/>
        </p:nvSpPr>
        <p:spPr>
          <a:xfrm>
            <a:off x="395287" y="1418780"/>
            <a:ext cx="9741535" cy="3478529"/>
          </a:xfrm>
          <a:prstGeom prst="rect">
            <a:avLst/>
          </a:prstGeom>
        </p:spPr>
        <p:txBody>
          <a:bodyPr vert="horz" wrap="square" lIns="0" tIns="142875" rIns="0" bIns="0" rtlCol="0">
            <a:spAutoFit/>
          </a:bodyPr>
          <a:lstStyle/>
          <a:p>
            <a:pPr marL="355600" indent="-343535">
              <a:lnSpc>
                <a:spcPct val="100000"/>
              </a:lnSpc>
              <a:spcBef>
                <a:spcPts val="1125"/>
              </a:spcBef>
              <a:buFont typeface="Arial"/>
              <a:buChar char="•"/>
              <a:tabLst>
                <a:tab pos="355600" algn="l"/>
                <a:tab pos="356235" algn="l"/>
              </a:tabLst>
            </a:pPr>
            <a:r>
              <a:rPr sz="2400">
                <a:latin typeface="Calibri"/>
                <a:cs typeface="Calibri"/>
              </a:rPr>
              <a:t>Check</a:t>
            </a:r>
            <a:r>
              <a:rPr sz="2400" spc="-65">
                <a:latin typeface="Calibri"/>
                <a:cs typeface="Calibri"/>
              </a:rPr>
              <a:t> </a:t>
            </a:r>
            <a:r>
              <a:rPr sz="2400">
                <a:latin typeface="Calibri"/>
                <a:cs typeface="Calibri"/>
              </a:rPr>
              <a:t>announcements</a:t>
            </a:r>
            <a:r>
              <a:rPr sz="2400" spc="-204">
                <a:latin typeface="Calibri"/>
                <a:cs typeface="Calibri"/>
              </a:rPr>
              <a:t> </a:t>
            </a:r>
            <a:r>
              <a:rPr sz="2400">
                <a:latin typeface="Calibri"/>
                <a:cs typeface="Calibri"/>
              </a:rPr>
              <a:t>(LMS,</a:t>
            </a:r>
            <a:r>
              <a:rPr sz="2400" spc="65">
                <a:latin typeface="Calibri"/>
                <a:cs typeface="Calibri"/>
              </a:rPr>
              <a:t> </a:t>
            </a:r>
            <a:r>
              <a:rPr sz="2400">
                <a:latin typeface="Calibri"/>
                <a:cs typeface="Calibri"/>
              </a:rPr>
              <a:t>your</a:t>
            </a:r>
            <a:r>
              <a:rPr sz="2400" spc="-20">
                <a:latin typeface="Calibri"/>
                <a:cs typeface="Calibri"/>
              </a:rPr>
              <a:t> </a:t>
            </a:r>
            <a:r>
              <a:rPr sz="2400" spc="-10">
                <a:latin typeface="Calibri"/>
                <a:cs typeface="Calibri"/>
              </a:rPr>
              <a:t>University</a:t>
            </a:r>
            <a:r>
              <a:rPr sz="2400" spc="-45">
                <a:latin typeface="Calibri"/>
                <a:cs typeface="Calibri"/>
              </a:rPr>
              <a:t> </a:t>
            </a:r>
            <a:r>
              <a:rPr sz="2400">
                <a:latin typeface="Calibri"/>
                <a:cs typeface="Calibri"/>
              </a:rPr>
              <a:t>of</a:t>
            </a:r>
            <a:r>
              <a:rPr sz="2400" spc="10">
                <a:latin typeface="Calibri"/>
                <a:cs typeface="Calibri"/>
              </a:rPr>
              <a:t> </a:t>
            </a:r>
            <a:r>
              <a:rPr sz="2400">
                <a:latin typeface="Calibri"/>
                <a:cs typeface="Calibri"/>
              </a:rPr>
              <a:t>Melbourne</a:t>
            </a:r>
            <a:r>
              <a:rPr sz="2400" spc="75">
                <a:latin typeface="Calibri"/>
                <a:cs typeface="Calibri"/>
              </a:rPr>
              <a:t> </a:t>
            </a:r>
            <a:r>
              <a:rPr sz="2400" spc="-10">
                <a:latin typeface="Calibri"/>
                <a:cs typeface="Calibri"/>
              </a:rPr>
              <a:t>email)</a:t>
            </a:r>
            <a:endParaRPr sz="2400">
              <a:latin typeface="Calibri"/>
              <a:cs typeface="Calibri"/>
            </a:endParaRPr>
          </a:p>
          <a:p>
            <a:pPr marL="355600" indent="-343535">
              <a:lnSpc>
                <a:spcPct val="100000"/>
              </a:lnSpc>
              <a:spcBef>
                <a:spcPts val="1025"/>
              </a:spcBef>
              <a:buFont typeface="Arial"/>
              <a:buChar char="•"/>
              <a:tabLst>
                <a:tab pos="355600" algn="l"/>
                <a:tab pos="356235" algn="l"/>
              </a:tabLst>
            </a:pPr>
            <a:r>
              <a:rPr sz="2400">
                <a:latin typeface="Calibri"/>
                <a:cs typeface="Calibri"/>
              </a:rPr>
              <a:t>Attend</a:t>
            </a:r>
            <a:r>
              <a:rPr sz="2400" spc="-155">
                <a:latin typeface="Calibri"/>
                <a:cs typeface="Calibri"/>
              </a:rPr>
              <a:t> </a:t>
            </a:r>
            <a:r>
              <a:rPr sz="2400">
                <a:latin typeface="Calibri"/>
                <a:cs typeface="Calibri"/>
              </a:rPr>
              <a:t>lectures</a:t>
            </a:r>
            <a:r>
              <a:rPr sz="2400" spc="-45">
                <a:latin typeface="Calibri"/>
                <a:cs typeface="Calibri"/>
              </a:rPr>
              <a:t> </a:t>
            </a:r>
            <a:r>
              <a:rPr sz="2400">
                <a:latin typeface="Calibri"/>
                <a:cs typeface="Calibri"/>
              </a:rPr>
              <a:t>unless</a:t>
            </a:r>
            <a:r>
              <a:rPr sz="2400" spc="-45">
                <a:latin typeface="Calibri"/>
                <a:cs typeface="Calibri"/>
              </a:rPr>
              <a:t> </a:t>
            </a:r>
            <a:r>
              <a:rPr sz="2400">
                <a:latin typeface="Calibri"/>
                <a:cs typeface="Calibri"/>
              </a:rPr>
              <a:t>absolutely</a:t>
            </a:r>
            <a:r>
              <a:rPr sz="2400" spc="-40">
                <a:latin typeface="Calibri"/>
                <a:cs typeface="Calibri"/>
              </a:rPr>
              <a:t> </a:t>
            </a:r>
            <a:r>
              <a:rPr sz="2400" spc="-10">
                <a:latin typeface="Calibri"/>
                <a:cs typeface="Calibri"/>
              </a:rPr>
              <a:t>impossible</a:t>
            </a:r>
            <a:endParaRPr sz="2400">
              <a:latin typeface="Calibri"/>
              <a:cs typeface="Calibri"/>
            </a:endParaRPr>
          </a:p>
          <a:p>
            <a:pPr marL="355600" indent="-343535">
              <a:lnSpc>
                <a:spcPct val="100000"/>
              </a:lnSpc>
              <a:spcBef>
                <a:spcPts val="950"/>
              </a:spcBef>
              <a:buFont typeface="Arial"/>
              <a:buChar char="•"/>
              <a:tabLst>
                <a:tab pos="355600" algn="l"/>
                <a:tab pos="356235" algn="l"/>
              </a:tabLst>
            </a:pPr>
            <a:r>
              <a:rPr sz="2400">
                <a:latin typeface="Calibri"/>
                <a:cs typeface="Calibri"/>
              </a:rPr>
              <a:t>Regular</a:t>
            </a:r>
            <a:r>
              <a:rPr sz="2400" spc="95">
                <a:latin typeface="Calibri"/>
                <a:cs typeface="Calibri"/>
              </a:rPr>
              <a:t> </a:t>
            </a:r>
            <a:r>
              <a:rPr sz="2400">
                <a:latin typeface="Calibri"/>
                <a:cs typeface="Calibri"/>
              </a:rPr>
              <a:t>supervision</a:t>
            </a:r>
            <a:r>
              <a:rPr sz="2400" spc="-25">
                <a:latin typeface="Calibri"/>
                <a:cs typeface="Calibri"/>
              </a:rPr>
              <a:t> </a:t>
            </a:r>
            <a:r>
              <a:rPr sz="2400">
                <a:latin typeface="Calibri"/>
                <a:cs typeface="Calibri"/>
              </a:rPr>
              <a:t>meetings</a:t>
            </a:r>
            <a:r>
              <a:rPr sz="2400" spc="-80">
                <a:latin typeface="Calibri"/>
                <a:cs typeface="Calibri"/>
              </a:rPr>
              <a:t> </a:t>
            </a:r>
            <a:r>
              <a:rPr sz="2400">
                <a:latin typeface="Calibri"/>
                <a:cs typeface="Calibri"/>
              </a:rPr>
              <a:t>-</a:t>
            </a:r>
            <a:r>
              <a:rPr sz="2400" spc="-20">
                <a:latin typeface="Calibri"/>
                <a:cs typeface="Calibri"/>
              </a:rPr>
              <a:t> </a:t>
            </a:r>
            <a:r>
              <a:rPr sz="2400">
                <a:latin typeface="Calibri"/>
                <a:cs typeface="Calibri"/>
              </a:rPr>
              <a:t>your</a:t>
            </a:r>
            <a:r>
              <a:rPr sz="2400" spc="-45">
                <a:latin typeface="Calibri"/>
                <a:cs typeface="Calibri"/>
              </a:rPr>
              <a:t> </a:t>
            </a:r>
            <a:r>
              <a:rPr sz="2400">
                <a:latin typeface="Calibri"/>
                <a:cs typeface="Calibri"/>
              </a:rPr>
              <a:t>supervisor</a:t>
            </a:r>
            <a:r>
              <a:rPr sz="2400" spc="-45">
                <a:latin typeface="Calibri"/>
                <a:cs typeface="Calibri"/>
              </a:rPr>
              <a:t> </a:t>
            </a:r>
            <a:r>
              <a:rPr sz="2400">
                <a:latin typeface="Calibri"/>
                <a:cs typeface="Calibri"/>
              </a:rPr>
              <a:t>is</a:t>
            </a:r>
            <a:r>
              <a:rPr sz="2400" spc="-5">
                <a:latin typeface="Calibri"/>
                <a:cs typeface="Calibri"/>
              </a:rPr>
              <a:t> </a:t>
            </a:r>
            <a:r>
              <a:rPr sz="2400">
                <a:latin typeface="Calibri"/>
                <a:cs typeface="Calibri"/>
              </a:rPr>
              <a:t>your</a:t>
            </a:r>
            <a:r>
              <a:rPr sz="2400" spc="-45">
                <a:latin typeface="Calibri"/>
                <a:cs typeface="Calibri"/>
              </a:rPr>
              <a:t> </a:t>
            </a:r>
            <a:r>
              <a:rPr sz="2400">
                <a:latin typeface="Calibri"/>
                <a:cs typeface="Calibri"/>
              </a:rPr>
              <a:t>mentor</a:t>
            </a:r>
            <a:r>
              <a:rPr sz="2400" spc="-120">
                <a:latin typeface="Calibri"/>
                <a:cs typeface="Calibri"/>
              </a:rPr>
              <a:t> </a:t>
            </a:r>
            <a:r>
              <a:rPr sz="2400">
                <a:latin typeface="Calibri"/>
                <a:cs typeface="Calibri"/>
              </a:rPr>
              <a:t>and</a:t>
            </a:r>
            <a:r>
              <a:rPr sz="2400" spc="-25">
                <a:latin typeface="Calibri"/>
                <a:cs typeface="Calibri"/>
              </a:rPr>
              <a:t> </a:t>
            </a:r>
            <a:r>
              <a:rPr sz="2400" spc="-10">
                <a:latin typeface="Calibri"/>
                <a:cs typeface="Calibri"/>
              </a:rPr>
              <a:t>advisor…</a:t>
            </a:r>
            <a:endParaRPr sz="2400">
              <a:latin typeface="Calibri"/>
              <a:cs typeface="Calibri"/>
            </a:endParaRPr>
          </a:p>
          <a:p>
            <a:pPr marL="355600" indent="-343535">
              <a:lnSpc>
                <a:spcPct val="100000"/>
              </a:lnSpc>
              <a:spcBef>
                <a:spcPts val="1025"/>
              </a:spcBef>
              <a:buFont typeface="Arial"/>
              <a:buChar char="•"/>
              <a:tabLst>
                <a:tab pos="355600" algn="l"/>
                <a:tab pos="356235" algn="l"/>
              </a:tabLst>
            </a:pPr>
            <a:r>
              <a:rPr sz="2400">
                <a:latin typeface="Calibri"/>
                <a:cs typeface="Calibri"/>
              </a:rPr>
              <a:t>If</a:t>
            </a:r>
            <a:r>
              <a:rPr sz="2400" spc="-65">
                <a:latin typeface="Calibri"/>
                <a:cs typeface="Calibri"/>
              </a:rPr>
              <a:t> </a:t>
            </a:r>
            <a:r>
              <a:rPr sz="2400">
                <a:latin typeface="Calibri"/>
                <a:cs typeface="Calibri"/>
              </a:rPr>
              <a:t>you</a:t>
            </a:r>
            <a:r>
              <a:rPr sz="2400" spc="-45">
                <a:latin typeface="Calibri"/>
                <a:cs typeface="Calibri"/>
              </a:rPr>
              <a:t> </a:t>
            </a:r>
            <a:r>
              <a:rPr sz="2400">
                <a:latin typeface="Calibri"/>
                <a:cs typeface="Calibri"/>
              </a:rPr>
              <a:t>have</a:t>
            </a:r>
            <a:r>
              <a:rPr sz="2400" spc="15">
                <a:latin typeface="Calibri"/>
                <a:cs typeface="Calibri"/>
              </a:rPr>
              <a:t> </a:t>
            </a:r>
            <a:r>
              <a:rPr sz="2400">
                <a:latin typeface="Calibri"/>
                <a:cs typeface="Calibri"/>
              </a:rPr>
              <a:t>a</a:t>
            </a:r>
            <a:r>
              <a:rPr sz="2400" spc="-85">
                <a:latin typeface="Calibri"/>
                <a:cs typeface="Calibri"/>
              </a:rPr>
              <a:t> </a:t>
            </a:r>
            <a:r>
              <a:rPr sz="2400">
                <a:latin typeface="Calibri"/>
                <a:cs typeface="Calibri"/>
              </a:rPr>
              <a:t>lab</a:t>
            </a:r>
            <a:r>
              <a:rPr sz="2400" spc="20">
                <a:latin typeface="Calibri"/>
                <a:cs typeface="Calibri"/>
              </a:rPr>
              <a:t> </a:t>
            </a:r>
            <a:r>
              <a:rPr sz="2400">
                <a:latin typeface="Calibri"/>
                <a:cs typeface="Calibri"/>
              </a:rPr>
              <a:t>group/team,</a:t>
            </a:r>
            <a:r>
              <a:rPr sz="2400" spc="-60">
                <a:latin typeface="Calibri"/>
                <a:cs typeface="Calibri"/>
              </a:rPr>
              <a:t> </a:t>
            </a:r>
            <a:r>
              <a:rPr sz="2400">
                <a:latin typeface="Calibri"/>
                <a:cs typeface="Calibri"/>
              </a:rPr>
              <a:t>get</a:t>
            </a:r>
            <a:r>
              <a:rPr sz="2400" spc="-110">
                <a:latin typeface="Calibri"/>
                <a:cs typeface="Calibri"/>
              </a:rPr>
              <a:t> </a:t>
            </a:r>
            <a:r>
              <a:rPr sz="2400" spc="-10">
                <a:latin typeface="Calibri"/>
                <a:cs typeface="Calibri"/>
              </a:rPr>
              <a:t>involved</a:t>
            </a:r>
            <a:endParaRPr sz="2400">
              <a:latin typeface="Calibri"/>
              <a:cs typeface="Calibri"/>
            </a:endParaRPr>
          </a:p>
          <a:p>
            <a:pPr marL="355600" indent="-343535">
              <a:lnSpc>
                <a:spcPct val="100000"/>
              </a:lnSpc>
              <a:spcBef>
                <a:spcPts val="1025"/>
              </a:spcBef>
              <a:buFont typeface="Arial"/>
              <a:buChar char="•"/>
              <a:tabLst>
                <a:tab pos="355600" algn="l"/>
                <a:tab pos="356235" algn="l"/>
              </a:tabLst>
            </a:pPr>
            <a:r>
              <a:rPr sz="2400">
                <a:latin typeface="Calibri"/>
                <a:cs typeface="Calibri"/>
              </a:rPr>
              <a:t>Go</a:t>
            </a:r>
            <a:r>
              <a:rPr sz="2400" spc="-40">
                <a:latin typeface="Calibri"/>
                <a:cs typeface="Calibri"/>
              </a:rPr>
              <a:t> </a:t>
            </a:r>
            <a:r>
              <a:rPr sz="2400">
                <a:latin typeface="Calibri"/>
                <a:cs typeface="Calibri"/>
              </a:rPr>
              <a:t>to</a:t>
            </a:r>
            <a:r>
              <a:rPr sz="2400" spc="-20">
                <a:latin typeface="Calibri"/>
                <a:cs typeface="Calibri"/>
              </a:rPr>
              <a:t> </a:t>
            </a:r>
            <a:r>
              <a:rPr sz="2400">
                <a:latin typeface="Calibri"/>
                <a:cs typeface="Calibri"/>
              </a:rPr>
              <a:t>talks,</a:t>
            </a:r>
            <a:r>
              <a:rPr sz="2400" spc="-170">
                <a:latin typeface="Calibri"/>
                <a:cs typeface="Calibri"/>
              </a:rPr>
              <a:t> </a:t>
            </a:r>
            <a:r>
              <a:rPr sz="2400">
                <a:latin typeface="Calibri"/>
                <a:cs typeface="Calibri"/>
              </a:rPr>
              <a:t>seminars,</a:t>
            </a:r>
            <a:r>
              <a:rPr sz="2400" spc="-25">
                <a:latin typeface="Calibri"/>
                <a:cs typeface="Calibri"/>
              </a:rPr>
              <a:t> </a:t>
            </a:r>
            <a:r>
              <a:rPr sz="2400" spc="-10">
                <a:latin typeface="Calibri"/>
                <a:cs typeface="Calibri"/>
              </a:rPr>
              <a:t>events</a:t>
            </a:r>
            <a:endParaRPr sz="2400">
              <a:latin typeface="Calibri"/>
              <a:cs typeface="Calibri"/>
            </a:endParaRPr>
          </a:p>
          <a:p>
            <a:pPr marL="355600" indent="-343535">
              <a:lnSpc>
                <a:spcPct val="100000"/>
              </a:lnSpc>
              <a:spcBef>
                <a:spcPts val="1025"/>
              </a:spcBef>
              <a:buFont typeface="Arial"/>
              <a:buChar char="•"/>
              <a:tabLst>
                <a:tab pos="355600" algn="l"/>
                <a:tab pos="356235" algn="l"/>
              </a:tabLst>
            </a:pPr>
            <a:r>
              <a:rPr sz="2400">
                <a:latin typeface="Calibri"/>
                <a:cs typeface="Calibri"/>
              </a:rPr>
              <a:t>Connect</a:t>
            </a:r>
            <a:r>
              <a:rPr sz="2400" spc="-65">
                <a:latin typeface="Calibri"/>
                <a:cs typeface="Calibri"/>
              </a:rPr>
              <a:t> </a:t>
            </a:r>
            <a:r>
              <a:rPr sz="2400">
                <a:latin typeface="Calibri"/>
                <a:cs typeface="Calibri"/>
              </a:rPr>
              <a:t>with</a:t>
            </a:r>
            <a:r>
              <a:rPr sz="2400" spc="25">
                <a:latin typeface="Calibri"/>
                <a:cs typeface="Calibri"/>
              </a:rPr>
              <a:t> </a:t>
            </a:r>
            <a:r>
              <a:rPr sz="2400" spc="-20" err="1">
                <a:latin typeface="Calibri"/>
                <a:cs typeface="Calibri"/>
              </a:rPr>
              <a:t>GRiPS</a:t>
            </a:r>
            <a:endParaRPr sz="2400">
              <a:latin typeface="Calibri"/>
              <a:cs typeface="Calibri"/>
            </a:endParaRPr>
          </a:p>
          <a:p>
            <a:pPr marL="355600" indent="-343535">
              <a:lnSpc>
                <a:spcPct val="100000"/>
              </a:lnSpc>
              <a:spcBef>
                <a:spcPts val="950"/>
              </a:spcBef>
              <a:buFont typeface="Arial"/>
              <a:buChar char="•"/>
              <a:tabLst>
                <a:tab pos="355600" algn="l"/>
                <a:tab pos="356235" algn="l"/>
              </a:tabLst>
            </a:pPr>
            <a:r>
              <a:rPr sz="2400">
                <a:latin typeface="Calibri"/>
                <a:cs typeface="Calibri"/>
              </a:rPr>
              <a:t>Form</a:t>
            </a:r>
            <a:r>
              <a:rPr sz="2400" spc="-25">
                <a:latin typeface="Calibri"/>
                <a:cs typeface="Calibri"/>
              </a:rPr>
              <a:t> </a:t>
            </a:r>
            <a:r>
              <a:rPr sz="2400">
                <a:latin typeface="Calibri"/>
                <a:cs typeface="Calibri"/>
              </a:rPr>
              <a:t>study</a:t>
            </a:r>
            <a:r>
              <a:rPr sz="2400" spc="-95">
                <a:latin typeface="Calibri"/>
                <a:cs typeface="Calibri"/>
              </a:rPr>
              <a:t> </a:t>
            </a:r>
            <a:r>
              <a:rPr sz="2400" spc="-10">
                <a:latin typeface="Calibri"/>
                <a:cs typeface="Calibri"/>
              </a:rPr>
              <a:t>groups</a:t>
            </a:r>
            <a:endParaRPr sz="2400">
              <a:latin typeface="Calibri"/>
              <a:cs typeface="Calibri"/>
            </a:endParaRPr>
          </a:p>
        </p:txBody>
      </p:sp>
      <p:sp>
        <p:nvSpPr>
          <p:cNvPr id="4" name="TextBox 3">
            <a:extLst>
              <a:ext uri="{FF2B5EF4-FFF2-40B4-BE49-F238E27FC236}">
                <a16:creationId xmlns:a16="http://schemas.microsoft.com/office/drawing/2014/main" id="{7ADBA1ED-31E9-BB1D-572C-D52361B397E6}"/>
              </a:ext>
            </a:extLst>
          </p:cNvPr>
          <p:cNvSpPr txBox="1"/>
          <p:nvPr/>
        </p:nvSpPr>
        <p:spPr>
          <a:xfrm>
            <a:off x="5032110" y="5616955"/>
            <a:ext cx="5254890" cy="923330"/>
          </a:xfrm>
          <a:prstGeom prst="rect">
            <a:avLst/>
          </a:prstGeom>
          <a:noFill/>
        </p:spPr>
        <p:txBody>
          <a:bodyPr wrap="square" rtlCol="0">
            <a:spAutoFit/>
          </a:bodyPr>
          <a:lstStyle/>
          <a:p>
            <a:pPr algn="r"/>
            <a:r>
              <a:rPr lang="en-AU">
                <a:solidFill>
                  <a:srgbClr val="0070C0"/>
                </a:solidFill>
              </a:rPr>
              <a:t>JOIN THE </a:t>
            </a:r>
          </a:p>
          <a:p>
            <a:pPr algn="r"/>
            <a:r>
              <a:rPr lang="en-AU" b="1">
                <a:solidFill>
                  <a:srgbClr val="0070C0"/>
                </a:solidFill>
              </a:rPr>
              <a:t>HONOURS 2026 (UNOFFICIAL) PLAYLIST</a:t>
            </a:r>
          </a:p>
          <a:p>
            <a:pPr algn="r"/>
            <a:r>
              <a:rPr lang="en-AU">
                <a:solidFill>
                  <a:srgbClr val="0070C0"/>
                </a:solidFill>
                <a:hlinkClick r:id="rId2">
                  <a:extLst>
                    <a:ext uri="{A12FA001-AC4F-418D-AE19-62706E023703}">
                      <ahyp:hlinkClr xmlns:ahyp="http://schemas.microsoft.com/office/drawing/2018/hyperlinkcolor" val="tx"/>
                    </a:ext>
                  </a:extLst>
                </a:hlinkClick>
              </a:rPr>
              <a:t>https://go.unimelb.edu.au/x8j2</a:t>
            </a:r>
            <a:r>
              <a:rPr lang="en-AU">
                <a:solidFill>
                  <a:srgbClr val="0070C0"/>
                </a:solidFill>
              </a:rPr>
              <a:t> </a:t>
            </a:r>
          </a:p>
        </p:txBody>
      </p:sp>
      <p:pic>
        <p:nvPicPr>
          <p:cNvPr id="1026" name="Picture 2">
            <a:extLst>
              <a:ext uri="{FF2B5EF4-FFF2-40B4-BE49-F238E27FC236}">
                <a16:creationId xmlns:a16="http://schemas.microsoft.com/office/drawing/2014/main" id="{D1D4DD4A-3FF0-8853-71E9-C5C5ECFB6462}"/>
              </a:ext>
            </a:extLst>
          </p:cNvPr>
          <p:cNvPicPr>
            <a:picLocks noChangeAspect="1" noChangeArrowheads="1"/>
          </p:cNvPicPr>
          <p:nvPr/>
        </p:nvPicPr>
        <p:blipFill>
          <a:blip r:embed="rId3">
            <a:duotone>
              <a:prstClr val="black"/>
              <a:schemeClr val="accent6">
                <a:tint val="45000"/>
                <a:satMod val="400000"/>
              </a:schemeClr>
            </a:duotone>
            <a:extLst>
              <a:ext uri="{28A0092B-C50C-407E-A947-70E740481C1C}">
                <a14:useLocalDpi xmlns:a14="http://schemas.microsoft.com/office/drawing/2010/main" val="0"/>
              </a:ext>
            </a:extLst>
          </a:blip>
          <a:srcRect/>
          <a:stretch>
            <a:fillRect/>
          </a:stretch>
        </p:blipFill>
        <p:spPr bwMode="auto">
          <a:xfrm>
            <a:off x="10287000" y="4897309"/>
            <a:ext cx="1905000" cy="19050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02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02FFE6-8349-A7E3-9366-0748837BBE77}"/>
              </a:ext>
            </a:extLst>
          </p:cNvPr>
          <p:cNvSpPr>
            <a:spLocks noGrp="1"/>
          </p:cNvSpPr>
          <p:nvPr>
            <p:ph type="title"/>
          </p:nvPr>
        </p:nvSpPr>
        <p:spPr>
          <a:xfrm>
            <a:off x="1508760" y="719455"/>
            <a:ext cx="7529830" cy="984885"/>
          </a:xfrm>
        </p:spPr>
        <p:txBody>
          <a:bodyPr/>
          <a:lstStyle/>
          <a:p>
            <a:r>
              <a:rPr lang="en-AU"/>
              <a:t>ACTIVITY: Stand in the Future, Looking Back</a:t>
            </a:r>
          </a:p>
        </p:txBody>
      </p:sp>
      <p:sp>
        <p:nvSpPr>
          <p:cNvPr id="3" name="Text Placeholder 2">
            <a:extLst>
              <a:ext uri="{FF2B5EF4-FFF2-40B4-BE49-F238E27FC236}">
                <a16:creationId xmlns:a16="http://schemas.microsoft.com/office/drawing/2014/main" id="{D1C36253-6C0B-64C4-D408-945E0231BAA7}"/>
              </a:ext>
            </a:extLst>
          </p:cNvPr>
          <p:cNvSpPr>
            <a:spLocks noGrp="1"/>
          </p:cNvSpPr>
          <p:nvPr>
            <p:ph type="body" idx="1"/>
          </p:nvPr>
        </p:nvSpPr>
        <p:spPr>
          <a:xfrm>
            <a:off x="508176" y="1994513"/>
            <a:ext cx="11051646" cy="4708981"/>
          </a:xfrm>
        </p:spPr>
        <p:txBody>
          <a:bodyPr/>
          <a:lstStyle/>
          <a:p>
            <a:r>
              <a:rPr lang="en-AU" b="0"/>
              <a:t>We’re going to do this activity now (on paper, like its 1990)</a:t>
            </a:r>
          </a:p>
          <a:p>
            <a:endParaRPr lang="en-AU" b="0"/>
          </a:p>
          <a:p>
            <a:r>
              <a:rPr lang="en-AU" b="0"/>
              <a:t>Imagine it is mid December 2026. You’ve completed your thesis, you’ve finished your subjects, and you’ve just received your honours grade. It was a big year – but you did it!</a:t>
            </a:r>
          </a:p>
          <a:p>
            <a:endParaRPr lang="en-AU" b="0"/>
          </a:p>
          <a:p>
            <a:r>
              <a:rPr lang="en-AU" b="0"/>
              <a:t>Write a letter to yourself (now), from this future self. In your letter, you might reflect on:</a:t>
            </a:r>
          </a:p>
          <a:p>
            <a:pPr marL="800100" lvl="1" indent="-342900">
              <a:buFont typeface="Arial" panose="020B0604020202020204" pitchFamily="34" charset="0"/>
              <a:buChar char="•"/>
            </a:pPr>
            <a:r>
              <a:rPr lang="en-AU" b="0"/>
              <a:t>What you’re most proud of</a:t>
            </a:r>
          </a:p>
          <a:p>
            <a:pPr marL="800100" lvl="1" indent="-342900">
              <a:buFont typeface="Arial" panose="020B0604020202020204" pitchFamily="34" charset="0"/>
              <a:buChar char="•"/>
            </a:pPr>
            <a:r>
              <a:rPr lang="en-AU" b="0"/>
              <a:t>What you found hardest (and how you got through it)</a:t>
            </a:r>
          </a:p>
          <a:p>
            <a:pPr marL="800100" lvl="1" indent="-342900">
              <a:buFont typeface="Arial" panose="020B0604020202020204" pitchFamily="34" charset="0"/>
              <a:buChar char="•"/>
            </a:pPr>
            <a:r>
              <a:rPr lang="en-AU" b="0"/>
              <a:t>What you learned about yourself this year</a:t>
            </a:r>
          </a:p>
          <a:p>
            <a:pPr marL="800100" lvl="1" indent="-342900">
              <a:buFont typeface="Arial" panose="020B0604020202020204" pitchFamily="34" charset="0"/>
              <a:buChar char="•"/>
            </a:pPr>
            <a:r>
              <a:rPr lang="en-AU" b="0"/>
              <a:t>Advice you’d give your past self</a:t>
            </a:r>
          </a:p>
          <a:p>
            <a:pPr marL="800100" lvl="1" indent="-342900">
              <a:buFont typeface="Arial" panose="020B0604020202020204" pitchFamily="34" charset="0"/>
              <a:buChar char="•"/>
            </a:pPr>
            <a:r>
              <a:rPr lang="en-AU" b="0"/>
              <a:t>What you hope comes next </a:t>
            </a:r>
          </a:p>
          <a:p>
            <a:endParaRPr lang="en-AU" b="0"/>
          </a:p>
          <a:p>
            <a:r>
              <a:rPr lang="en-AU" b="0"/>
              <a:t>Be honest with yourself – </a:t>
            </a:r>
            <a:r>
              <a:rPr lang="en-AU" b="0" u="sng"/>
              <a:t>this is just for you</a:t>
            </a:r>
            <a:r>
              <a:rPr lang="en-AU" b="0"/>
              <a:t>. We will collect these letters at the end of this orientation and give them back to you at our End of Year Celebration Event.</a:t>
            </a:r>
          </a:p>
        </p:txBody>
      </p:sp>
    </p:spTree>
    <p:extLst>
      <p:ext uri="{BB962C8B-B14F-4D97-AF65-F5344CB8AC3E}">
        <p14:creationId xmlns:p14="http://schemas.microsoft.com/office/powerpoint/2010/main" val="181313746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prstGeom prst="rect">
            <a:avLst/>
          </a:prstGeom>
        </p:spPr>
        <p:txBody>
          <a:bodyPr vert="horz" wrap="square" lIns="0" tIns="16510" rIns="0" bIns="0" rtlCol="0">
            <a:spAutoFit/>
          </a:bodyPr>
          <a:lstStyle/>
          <a:p>
            <a:pPr marL="12700">
              <a:lnSpc>
                <a:spcPct val="100000"/>
              </a:lnSpc>
              <a:spcBef>
                <a:spcPts val="130"/>
              </a:spcBef>
            </a:pPr>
            <a:r>
              <a:rPr lang="en-AU"/>
              <a:t>LET’S CONNECT NOW!</a:t>
            </a:r>
            <a:endParaRPr spc="-10"/>
          </a:p>
        </p:txBody>
      </p:sp>
      <p:sp>
        <p:nvSpPr>
          <p:cNvPr id="3" name="object 3"/>
          <p:cNvSpPr txBox="1">
            <a:spLocks noGrp="1"/>
          </p:cNvSpPr>
          <p:nvPr>
            <p:ph type="body" idx="1"/>
          </p:nvPr>
        </p:nvSpPr>
        <p:spPr>
          <a:xfrm>
            <a:off x="395286" y="1418780"/>
            <a:ext cx="6863469" cy="882934"/>
          </a:xfrm>
          <a:prstGeom prst="rect">
            <a:avLst/>
          </a:prstGeom>
        </p:spPr>
        <p:txBody>
          <a:bodyPr vert="horz" wrap="square" lIns="0" tIns="142875" rIns="0" bIns="0" rtlCol="0">
            <a:spAutoFit/>
          </a:bodyPr>
          <a:lstStyle/>
          <a:p>
            <a:pPr marL="12700">
              <a:lnSpc>
                <a:spcPct val="100000"/>
              </a:lnSpc>
              <a:spcBef>
                <a:spcPts val="1125"/>
              </a:spcBef>
            </a:pPr>
            <a:r>
              <a:rPr lang="en-AU" b="0" spc="-10">
                <a:latin typeface="Calibri"/>
                <a:cs typeface="Calibri"/>
              </a:rPr>
              <a:t>Time to get into your research groups and meet your colleagues.</a:t>
            </a:r>
          </a:p>
        </p:txBody>
      </p:sp>
      <p:pic>
        <p:nvPicPr>
          <p:cNvPr id="5" name="object 5"/>
          <p:cNvPicPr/>
          <p:nvPr/>
        </p:nvPicPr>
        <p:blipFill>
          <a:blip r:embed="rId3" cstate="print"/>
          <a:stretch>
            <a:fillRect/>
          </a:stretch>
        </p:blipFill>
        <p:spPr>
          <a:xfrm>
            <a:off x="7382580" y="2276314"/>
            <a:ext cx="4133850" cy="3099721"/>
          </a:xfrm>
          <a:prstGeom prst="rect">
            <a:avLst/>
          </a:prstGeom>
        </p:spPr>
      </p:pic>
      <p:pic>
        <p:nvPicPr>
          <p:cNvPr id="7" name="Picture 6">
            <a:extLst>
              <a:ext uri="{FF2B5EF4-FFF2-40B4-BE49-F238E27FC236}">
                <a16:creationId xmlns:a16="http://schemas.microsoft.com/office/drawing/2014/main" id="{6C080C46-35AF-AE95-9D66-850C6BCC91BC}"/>
              </a:ext>
            </a:extLst>
          </p:cNvPr>
          <p:cNvPicPr>
            <a:picLocks noChangeAspect="1"/>
          </p:cNvPicPr>
          <p:nvPr/>
        </p:nvPicPr>
        <p:blipFill>
          <a:blip r:embed="rId4"/>
          <a:stretch>
            <a:fillRect/>
          </a:stretch>
        </p:blipFill>
        <p:spPr>
          <a:xfrm>
            <a:off x="904988" y="2770155"/>
            <a:ext cx="5686020" cy="2996442"/>
          </a:xfrm>
          <a:prstGeom prst="rect">
            <a:avLst/>
          </a:prstGeom>
        </p:spPr>
      </p:pic>
      <p:pic>
        <p:nvPicPr>
          <p:cNvPr id="2050" name="Picture 2">
            <a:extLst>
              <a:ext uri="{FF2B5EF4-FFF2-40B4-BE49-F238E27FC236}">
                <a16:creationId xmlns:a16="http://schemas.microsoft.com/office/drawing/2014/main" id="{CA00A30C-1CF0-2521-B2AE-8BD72612C996}"/>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521244" y="227571"/>
            <a:ext cx="1449211" cy="1449211"/>
          </a:xfrm>
          <a:prstGeom prst="rect">
            <a:avLst/>
          </a:prstGeom>
          <a:noFill/>
          <a:extLst>
            <a:ext uri="{909E8E84-426E-40DD-AFC4-6F175D3DCCD1}">
              <a14:hiddenFill xmlns:a14="http://schemas.microsoft.com/office/drawing/2010/main">
                <a:solidFill>
                  <a:srgbClr val="FFFFFF"/>
                </a:solidFill>
              </a14:hiddenFill>
            </a:ext>
          </a:extLst>
        </p:spPr>
      </p:pic>
      <p:sp>
        <p:nvSpPr>
          <p:cNvPr id="11" name="TextBox 10">
            <a:extLst>
              <a:ext uri="{FF2B5EF4-FFF2-40B4-BE49-F238E27FC236}">
                <a16:creationId xmlns:a16="http://schemas.microsoft.com/office/drawing/2014/main" id="{4E586829-9B37-6998-02AA-6B2F24EFC695}"/>
              </a:ext>
            </a:extLst>
          </p:cNvPr>
          <p:cNvSpPr txBox="1"/>
          <p:nvPr/>
        </p:nvSpPr>
        <p:spPr>
          <a:xfrm>
            <a:off x="7089422" y="199454"/>
            <a:ext cx="3431822" cy="1477328"/>
          </a:xfrm>
          <a:prstGeom prst="rect">
            <a:avLst/>
          </a:prstGeom>
          <a:noFill/>
        </p:spPr>
        <p:txBody>
          <a:bodyPr wrap="square">
            <a:spAutoFit/>
          </a:bodyPr>
          <a:lstStyle/>
          <a:p>
            <a:r>
              <a:rPr lang="en-AU">
                <a:hlinkClick r:id="rId6"/>
              </a:rPr>
              <a:t>Unsure? Go here and look at each hub’s “people” to find your supervisor</a:t>
            </a:r>
          </a:p>
          <a:p>
            <a:endParaRPr lang="en-AU">
              <a:hlinkClick r:id="rId6"/>
            </a:endParaRPr>
          </a:p>
          <a:p>
            <a:r>
              <a:rPr lang="en-AU">
                <a:hlinkClick r:id="rId6"/>
              </a:rPr>
              <a:t>https://go.unimelb.edu.au/huw8</a:t>
            </a:r>
            <a:r>
              <a:rPr lang="en-AU"/>
              <a:t> </a:t>
            </a: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11562080" y="6249987"/>
            <a:ext cx="177800" cy="208915"/>
          </a:xfrm>
          <a:prstGeom prst="rect">
            <a:avLst/>
          </a:prstGeom>
        </p:spPr>
        <p:txBody>
          <a:bodyPr vert="horz" wrap="square" lIns="0" tIns="12700" rIns="0" bIns="0" rtlCol="0">
            <a:spAutoFit/>
          </a:bodyPr>
          <a:lstStyle/>
          <a:p>
            <a:pPr marL="12700">
              <a:lnSpc>
                <a:spcPct val="100000"/>
              </a:lnSpc>
              <a:spcBef>
                <a:spcPts val="100"/>
              </a:spcBef>
            </a:pPr>
            <a:r>
              <a:rPr sz="1200" spc="-25">
                <a:solidFill>
                  <a:srgbClr val="FFFFFF"/>
                </a:solidFill>
                <a:latin typeface="Calibri"/>
                <a:cs typeface="Calibri"/>
              </a:rPr>
              <a:t>17</a:t>
            </a:r>
            <a:endParaRPr sz="1200">
              <a:latin typeface="Calibri"/>
              <a:cs typeface="Calibri"/>
            </a:endParaRPr>
          </a:p>
        </p:txBody>
      </p:sp>
      <p:sp>
        <p:nvSpPr>
          <p:cNvPr id="3" name="object 3"/>
          <p:cNvSpPr txBox="1">
            <a:spLocks noGrp="1"/>
          </p:cNvSpPr>
          <p:nvPr>
            <p:ph type="ctrTitle"/>
          </p:nvPr>
        </p:nvSpPr>
        <p:spPr>
          <a:xfrm>
            <a:off x="577850" y="2549524"/>
            <a:ext cx="4400550" cy="2355773"/>
          </a:xfrm>
          <a:prstGeom prst="rect">
            <a:avLst/>
          </a:prstGeom>
        </p:spPr>
        <p:txBody>
          <a:bodyPr vert="horz" wrap="square" lIns="0" tIns="16510" rIns="0" bIns="0" rtlCol="0">
            <a:spAutoFit/>
          </a:bodyPr>
          <a:lstStyle/>
          <a:p>
            <a:pPr marL="12700">
              <a:lnSpc>
                <a:spcPct val="100000"/>
              </a:lnSpc>
              <a:spcBef>
                <a:spcPts val="130"/>
              </a:spcBef>
            </a:pPr>
            <a:r>
              <a:rPr lang="en-AU" sz="3800" spc="-20">
                <a:solidFill>
                  <a:srgbClr val="FFFFFF"/>
                </a:solidFill>
              </a:rPr>
              <a:t>Come see us if you have any remaining questions </a:t>
            </a:r>
            <a:r>
              <a:rPr lang="en-AU" sz="3800" spc="-20">
                <a:solidFill>
                  <a:srgbClr val="FFFFFF"/>
                </a:solidFill>
                <a:sym typeface="Wingdings" panose="05000000000000000000" pitchFamily="2" charset="2"/>
              </a:rPr>
              <a:t></a:t>
            </a:r>
            <a:endParaRPr sz="3800"/>
          </a:p>
        </p:txBody>
      </p:sp>
      <p:pic>
        <p:nvPicPr>
          <p:cNvPr id="5" name="object 5"/>
          <p:cNvPicPr/>
          <p:nvPr/>
        </p:nvPicPr>
        <p:blipFill>
          <a:blip r:embed="rId2" cstate="print"/>
          <a:stretch>
            <a:fillRect/>
          </a:stretch>
        </p:blipFill>
        <p:spPr>
          <a:xfrm>
            <a:off x="6496050" y="0"/>
            <a:ext cx="5695950" cy="6857998"/>
          </a:xfrm>
          <a:prstGeom prst="rect">
            <a:avLst/>
          </a:prstGeom>
        </p:spPr>
      </p:pic>
      <p:sp>
        <p:nvSpPr>
          <p:cNvPr id="6" name="TextBox 5">
            <a:extLst>
              <a:ext uri="{FF2B5EF4-FFF2-40B4-BE49-F238E27FC236}">
                <a16:creationId xmlns:a16="http://schemas.microsoft.com/office/drawing/2014/main" id="{7E475DDE-7E3A-CF54-6A86-19689B093D9F}"/>
              </a:ext>
            </a:extLst>
          </p:cNvPr>
          <p:cNvSpPr txBox="1"/>
          <p:nvPr/>
        </p:nvSpPr>
        <p:spPr>
          <a:xfrm>
            <a:off x="185561" y="5290432"/>
            <a:ext cx="6310489" cy="400110"/>
          </a:xfrm>
          <a:prstGeom prst="rect">
            <a:avLst/>
          </a:prstGeom>
          <a:noFill/>
        </p:spPr>
        <p:txBody>
          <a:bodyPr wrap="square" rtlCol="0">
            <a:spAutoFit/>
          </a:bodyPr>
          <a:lstStyle/>
          <a:p>
            <a:r>
              <a:rPr lang="en-AU" sz="2000">
                <a:solidFill>
                  <a:srgbClr val="92D050"/>
                </a:solidFill>
              </a:rPr>
              <a:t>Don’t forget to give us your letters before you leave!</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683EB55-94A8-4B62-4E48-41B0FEC4CE69}"/>
            </a:ext>
          </a:extLst>
        </p:cNvPr>
        <p:cNvGrpSpPr/>
        <p:nvPr/>
      </p:nvGrpSpPr>
      <p:grpSpPr>
        <a:xfrm>
          <a:off x="0" y="0"/>
          <a:ext cx="0" cy="0"/>
          <a:chOff x="0" y="0"/>
          <a:chExt cx="0" cy="0"/>
        </a:xfrm>
      </p:grpSpPr>
      <p:sp>
        <p:nvSpPr>
          <p:cNvPr id="2" name="object 2">
            <a:extLst>
              <a:ext uri="{FF2B5EF4-FFF2-40B4-BE49-F238E27FC236}">
                <a16:creationId xmlns:a16="http://schemas.microsoft.com/office/drawing/2014/main" id="{727BEE99-381F-6B65-5B6A-EB80EDDB3378}"/>
              </a:ext>
            </a:extLst>
          </p:cNvPr>
          <p:cNvSpPr txBox="1">
            <a:spLocks noGrp="1"/>
          </p:cNvSpPr>
          <p:nvPr>
            <p:ph type="title"/>
          </p:nvPr>
        </p:nvSpPr>
        <p:spPr>
          <a:prstGeom prst="rect">
            <a:avLst/>
          </a:prstGeom>
        </p:spPr>
        <p:txBody>
          <a:bodyPr vert="horz" wrap="square" lIns="0" tIns="16510" rIns="0" bIns="0" rtlCol="0">
            <a:spAutoFit/>
          </a:bodyPr>
          <a:lstStyle/>
          <a:p>
            <a:pPr marL="12700">
              <a:lnSpc>
                <a:spcPct val="100000"/>
              </a:lnSpc>
              <a:spcBef>
                <a:spcPts val="130"/>
              </a:spcBef>
            </a:pPr>
            <a:r>
              <a:rPr lang="en-AU"/>
              <a:t>Other </a:t>
            </a:r>
            <a:r>
              <a:t>Key</a:t>
            </a:r>
            <a:r>
              <a:rPr spc="-75"/>
              <a:t> </a:t>
            </a:r>
            <a:r>
              <a:rPr spc="-10"/>
              <a:t>People</a:t>
            </a:r>
          </a:p>
        </p:txBody>
      </p:sp>
      <p:sp>
        <p:nvSpPr>
          <p:cNvPr id="4" name="Text Placeholder 3">
            <a:extLst>
              <a:ext uri="{FF2B5EF4-FFF2-40B4-BE49-F238E27FC236}">
                <a16:creationId xmlns:a16="http://schemas.microsoft.com/office/drawing/2014/main" id="{24E2389C-653B-B610-B727-F5EF349CE928}"/>
              </a:ext>
            </a:extLst>
          </p:cNvPr>
          <p:cNvSpPr>
            <a:spLocks noGrp="1"/>
          </p:cNvSpPr>
          <p:nvPr>
            <p:ph type="body" idx="1"/>
          </p:nvPr>
        </p:nvSpPr>
        <p:spPr>
          <a:xfrm>
            <a:off x="395286" y="1418779"/>
            <a:ext cx="9922758" cy="2954655"/>
          </a:xfrm>
        </p:spPr>
        <p:txBody>
          <a:bodyPr/>
          <a:lstStyle/>
          <a:p>
            <a:r>
              <a:rPr lang="en-AU" sz="3200"/>
              <a:t>Your fellow classmates!</a:t>
            </a:r>
          </a:p>
          <a:p>
            <a:r>
              <a:rPr lang="en-AU" sz="3200" b="0"/>
              <a:t>Let’s start getting to know each other.</a:t>
            </a:r>
          </a:p>
          <a:p>
            <a:endParaRPr lang="en-AU" sz="3200" b="0"/>
          </a:p>
          <a:p>
            <a:r>
              <a:rPr lang="en-AU" sz="3200" b="0"/>
              <a:t>Everyone stand up!</a:t>
            </a:r>
          </a:p>
          <a:p>
            <a:endParaRPr lang="en-AU" sz="3200" b="0"/>
          </a:p>
          <a:p>
            <a:r>
              <a:rPr lang="en-AU" sz="3200" b="0"/>
              <a:t>You need to meet 10 different people. </a:t>
            </a:r>
          </a:p>
        </p:txBody>
      </p:sp>
    </p:spTree>
    <p:extLst>
      <p:ext uri="{BB962C8B-B14F-4D97-AF65-F5344CB8AC3E}">
        <p14:creationId xmlns:p14="http://schemas.microsoft.com/office/powerpoint/2010/main" val="41893431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773E5FBE-461D-AB01-BE66-FE948A9A0226}"/>
              </a:ext>
            </a:extLst>
          </p:cNvPr>
          <p:cNvSpPr>
            <a:spLocks noGrp="1"/>
          </p:cNvSpPr>
          <p:nvPr>
            <p:ph type="title"/>
          </p:nvPr>
        </p:nvSpPr>
        <p:spPr>
          <a:xfrm>
            <a:off x="1508760" y="719455"/>
            <a:ext cx="9305996" cy="492443"/>
          </a:xfrm>
        </p:spPr>
        <p:txBody>
          <a:bodyPr/>
          <a:lstStyle/>
          <a:p>
            <a:r>
              <a:rPr lang="en-AU"/>
              <a:t>For each person, find one item from this list</a:t>
            </a:r>
          </a:p>
        </p:txBody>
      </p:sp>
      <p:sp>
        <p:nvSpPr>
          <p:cNvPr id="3" name="Text Placeholder 2">
            <a:extLst>
              <a:ext uri="{FF2B5EF4-FFF2-40B4-BE49-F238E27FC236}">
                <a16:creationId xmlns:a16="http://schemas.microsoft.com/office/drawing/2014/main" id="{A9028D01-90FC-4DD0-5409-26F366E06457}"/>
              </a:ext>
            </a:extLst>
          </p:cNvPr>
          <p:cNvSpPr>
            <a:spLocks noGrp="1"/>
          </p:cNvSpPr>
          <p:nvPr>
            <p:ph sz="half" idx="2"/>
          </p:nvPr>
        </p:nvSpPr>
        <p:spPr>
          <a:xfrm>
            <a:off x="643466" y="1667649"/>
            <a:ext cx="5303520" cy="5170646"/>
          </a:xfrm>
        </p:spPr>
        <p:txBody>
          <a:bodyPr/>
          <a:lstStyle/>
          <a:p>
            <a:r>
              <a:rPr lang="en-AU" sz="1600"/>
              <a:t>Honours-Themed</a:t>
            </a:r>
          </a:p>
          <a:p>
            <a:r>
              <a:rPr lang="en-AU" sz="1600" b="0"/>
              <a:t>… chose honours for a specific career goal</a:t>
            </a:r>
          </a:p>
          <a:p>
            <a:r>
              <a:rPr lang="en-AU" sz="1600" b="0"/>
              <a:t>… chose honours because they loved one subject</a:t>
            </a:r>
          </a:p>
          <a:p>
            <a:r>
              <a:rPr lang="en-AU" sz="1600" b="0"/>
              <a:t>… is thinking about a PhD</a:t>
            </a:r>
          </a:p>
          <a:p>
            <a:r>
              <a:rPr lang="en-AU" sz="1600" b="0"/>
              <a:t>… is definitely </a:t>
            </a:r>
            <a:r>
              <a:rPr lang="en-AU" sz="1600" b="0" i="1"/>
              <a:t>not</a:t>
            </a:r>
            <a:r>
              <a:rPr lang="en-AU" sz="1600" b="0"/>
              <a:t> thinking about a PhD</a:t>
            </a:r>
          </a:p>
          <a:p>
            <a:r>
              <a:rPr lang="en-AU" sz="1600" b="0"/>
              <a:t>… has already changed their research idea once</a:t>
            </a:r>
          </a:p>
          <a:p>
            <a:r>
              <a:rPr lang="en-AU" sz="1600" b="0"/>
              <a:t>… is excited about statistics</a:t>
            </a:r>
          </a:p>
          <a:p>
            <a:r>
              <a:rPr lang="en-AU" sz="1600" b="0"/>
              <a:t>… is nervous about statistics</a:t>
            </a:r>
          </a:p>
          <a:p>
            <a:r>
              <a:rPr lang="en-AU" sz="1600" b="0"/>
              <a:t>… has worked with their supervisor before</a:t>
            </a:r>
          </a:p>
          <a:p>
            <a:endParaRPr lang="en-AU" sz="1600" b="0"/>
          </a:p>
          <a:p>
            <a:br>
              <a:rPr lang="en-AU" sz="1600" b="0"/>
            </a:br>
            <a:r>
              <a:rPr lang="en-AU" sz="1600"/>
              <a:t>Motivation &amp; Personality</a:t>
            </a:r>
          </a:p>
          <a:p>
            <a:r>
              <a:rPr lang="en-AU" sz="1600" b="0"/>
              <a:t>… does their best work under pressure</a:t>
            </a:r>
          </a:p>
          <a:p>
            <a:r>
              <a:rPr lang="en-AU" sz="1600" b="0"/>
              <a:t>… does their best work when they plan ahead</a:t>
            </a:r>
          </a:p>
          <a:p>
            <a:r>
              <a:rPr lang="en-AU" sz="1600" b="0"/>
              <a:t>… is more qualitative than quantitative (or vice versa)</a:t>
            </a:r>
          </a:p>
          <a:p>
            <a:r>
              <a:rPr lang="en-AU" sz="1600" b="0"/>
              <a:t>… loves group work</a:t>
            </a:r>
          </a:p>
          <a:p>
            <a:r>
              <a:rPr lang="en-AU" sz="1600" b="0"/>
              <a:t>… prefers working independently</a:t>
            </a:r>
          </a:p>
          <a:p>
            <a:r>
              <a:rPr lang="en-AU" sz="1600" b="0"/>
              <a:t>… procrastinates but still gets things done</a:t>
            </a:r>
          </a:p>
          <a:p>
            <a:r>
              <a:rPr lang="en-AU" sz="1600" b="0"/>
              <a:t>… has a colour-coded calendar</a:t>
            </a:r>
          </a:p>
          <a:p>
            <a:br>
              <a:rPr lang="en-AU" sz="1600" b="0"/>
            </a:br>
            <a:endParaRPr lang="en-AU" sz="1600" b="0"/>
          </a:p>
        </p:txBody>
      </p:sp>
      <p:sp>
        <p:nvSpPr>
          <p:cNvPr id="5" name="Content Placeholder 4">
            <a:extLst>
              <a:ext uri="{FF2B5EF4-FFF2-40B4-BE49-F238E27FC236}">
                <a16:creationId xmlns:a16="http://schemas.microsoft.com/office/drawing/2014/main" id="{D92E8E28-55A2-3914-00DE-65CD8A627DE3}"/>
              </a:ext>
            </a:extLst>
          </p:cNvPr>
          <p:cNvSpPr>
            <a:spLocks noGrp="1"/>
          </p:cNvSpPr>
          <p:nvPr>
            <p:ph sz="half" idx="3"/>
          </p:nvPr>
        </p:nvSpPr>
        <p:spPr>
          <a:xfrm>
            <a:off x="6312746" y="1667649"/>
            <a:ext cx="5303520" cy="4924425"/>
          </a:xfrm>
        </p:spPr>
        <p:txBody>
          <a:bodyPr/>
          <a:lstStyle/>
          <a:p>
            <a:r>
              <a:rPr lang="en-AU" sz="1600"/>
              <a:t>Relatable</a:t>
            </a:r>
          </a:p>
          <a:p>
            <a:r>
              <a:rPr lang="en-AU" sz="1600" b="0"/>
              <a:t>… has had a major plan change in the last two years</a:t>
            </a:r>
          </a:p>
          <a:p>
            <a:r>
              <a:rPr lang="en-AU" sz="1600" b="0"/>
              <a:t>… is the first in their family to do honours</a:t>
            </a:r>
          </a:p>
          <a:p>
            <a:r>
              <a:rPr lang="en-AU" sz="1600" b="0"/>
              <a:t>… works part-time while studying</a:t>
            </a:r>
          </a:p>
          <a:p>
            <a:r>
              <a:rPr lang="en-AU" sz="1600" b="0"/>
              <a:t>… commutes more than 45 minutes</a:t>
            </a:r>
          </a:p>
          <a:p>
            <a:r>
              <a:rPr lang="en-AU" sz="1600" b="0"/>
              <a:t>… has already bought new stationery for honours</a:t>
            </a:r>
          </a:p>
          <a:p>
            <a:r>
              <a:rPr lang="en-AU" sz="1600" b="0"/>
              <a:t>… has a study ritual (music, café, late nights, etc.)</a:t>
            </a:r>
          </a:p>
          <a:p>
            <a:endParaRPr lang="en-AU" sz="1600"/>
          </a:p>
          <a:p>
            <a:endParaRPr lang="en-AU" sz="1600"/>
          </a:p>
          <a:p>
            <a:endParaRPr lang="en-AU" sz="1600"/>
          </a:p>
          <a:p>
            <a:endParaRPr lang="en-AU" sz="1600"/>
          </a:p>
          <a:p>
            <a:r>
              <a:rPr lang="en-AU" sz="1600"/>
              <a:t>Connection</a:t>
            </a:r>
          </a:p>
          <a:p>
            <a:r>
              <a:rPr lang="en-AU" sz="1600" b="0"/>
              <a:t>… is doing honours to challenge themselves</a:t>
            </a:r>
          </a:p>
          <a:p>
            <a:r>
              <a:rPr lang="en-AU" sz="1600" b="0"/>
              <a:t>… wants this year to be different from previous years</a:t>
            </a:r>
          </a:p>
          <a:p>
            <a:r>
              <a:rPr lang="en-AU" sz="1600" b="0"/>
              <a:t>… is excited but slightly terrified</a:t>
            </a:r>
          </a:p>
          <a:p>
            <a:r>
              <a:rPr lang="en-AU" sz="1600" b="0"/>
              <a:t>… hopes to build close friendships this year</a:t>
            </a:r>
          </a:p>
          <a:p>
            <a:r>
              <a:rPr lang="en-AU" sz="1600" b="0"/>
              <a:t>… wants to improve one specific skill</a:t>
            </a:r>
          </a:p>
          <a:p>
            <a:br>
              <a:rPr lang="en-AU" sz="1600" b="0"/>
            </a:br>
            <a:endParaRPr lang="en-AU" sz="1600" b="0"/>
          </a:p>
          <a:p>
            <a:endParaRPr lang="en-AU" sz="1600"/>
          </a:p>
        </p:txBody>
      </p:sp>
    </p:spTree>
    <p:extLst>
      <p:ext uri="{BB962C8B-B14F-4D97-AF65-F5344CB8AC3E}">
        <p14:creationId xmlns:p14="http://schemas.microsoft.com/office/powerpoint/2010/main" val="363506821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prstGeom prst="rect">
            <a:avLst/>
          </a:prstGeom>
        </p:spPr>
        <p:txBody>
          <a:bodyPr vert="horz" wrap="square" lIns="0" tIns="16510" rIns="0" bIns="0" rtlCol="0">
            <a:spAutoFit/>
          </a:bodyPr>
          <a:lstStyle/>
          <a:p>
            <a:pPr marL="12700">
              <a:lnSpc>
                <a:spcPct val="100000"/>
              </a:lnSpc>
              <a:spcBef>
                <a:spcPts val="130"/>
              </a:spcBef>
            </a:pPr>
            <a:r>
              <a:t>Key</a:t>
            </a:r>
            <a:r>
              <a:rPr spc="-75"/>
              <a:t> </a:t>
            </a:r>
            <a:r>
              <a:rPr spc="-10"/>
              <a:t>Information</a:t>
            </a:r>
          </a:p>
        </p:txBody>
      </p:sp>
      <p:pic>
        <p:nvPicPr>
          <p:cNvPr id="4" name="object 4"/>
          <p:cNvPicPr/>
          <p:nvPr/>
        </p:nvPicPr>
        <p:blipFill>
          <a:blip r:embed="rId2" cstate="print"/>
          <a:stretch>
            <a:fillRect/>
          </a:stretch>
        </p:blipFill>
        <p:spPr>
          <a:xfrm>
            <a:off x="8404214" y="1649402"/>
            <a:ext cx="3293292" cy="3308392"/>
          </a:xfrm>
          <a:prstGeom prst="rect">
            <a:avLst/>
          </a:prstGeom>
        </p:spPr>
      </p:pic>
      <p:sp>
        <p:nvSpPr>
          <p:cNvPr id="6" name="TextBox 5">
            <a:extLst>
              <a:ext uri="{FF2B5EF4-FFF2-40B4-BE49-F238E27FC236}">
                <a16:creationId xmlns:a16="http://schemas.microsoft.com/office/drawing/2014/main" id="{8068C801-07C8-E15E-2E7A-59A8FBCF457B}"/>
              </a:ext>
            </a:extLst>
          </p:cNvPr>
          <p:cNvSpPr txBox="1"/>
          <p:nvPr/>
        </p:nvSpPr>
        <p:spPr>
          <a:xfrm>
            <a:off x="740624" y="1649401"/>
            <a:ext cx="7267911" cy="4154984"/>
          </a:xfrm>
          <a:prstGeom prst="rect">
            <a:avLst/>
          </a:prstGeom>
          <a:noFill/>
        </p:spPr>
        <p:txBody>
          <a:bodyPr wrap="square">
            <a:spAutoFit/>
          </a:bodyPr>
          <a:lstStyle/>
          <a:p>
            <a:pPr marL="342900" indent="-342900">
              <a:buFont typeface="+mj-lt"/>
              <a:buAutoNum type="arabicPeriod"/>
            </a:pPr>
            <a:r>
              <a:rPr lang="en-AU" sz="2400"/>
              <a:t>Everything you need to know is in the Fourth Year Manual. The most updated version of the manual is on LMS: </a:t>
            </a:r>
            <a:r>
              <a:rPr lang="en-AU" sz="2400">
                <a:hlinkClick r:id="rId3"/>
              </a:rPr>
              <a:t>https://canvas.lms.unimelb.edu.au/</a:t>
            </a:r>
            <a:endParaRPr lang="en-AU" sz="2400"/>
          </a:p>
          <a:p>
            <a:pPr marL="342900" indent="-342900">
              <a:buFont typeface="+mj-lt"/>
              <a:buAutoNum type="arabicPeriod"/>
            </a:pPr>
            <a:r>
              <a:rPr lang="en-AU" sz="2400"/>
              <a:t>If you really, truly cannot find the answer in the Fourth Year Manual, email the fourth year inbox: </a:t>
            </a:r>
            <a:r>
              <a:rPr lang="en-AU" sz="2400">
                <a:hlinkClick r:id="rId4"/>
              </a:rPr>
              <a:t>fourthyear-psych@unimelb.edu.au</a:t>
            </a:r>
            <a:endParaRPr lang="en-AU" sz="2400"/>
          </a:p>
          <a:p>
            <a:pPr marL="342900" indent="-342900">
              <a:buFont typeface="+mj-lt"/>
              <a:buAutoNum type="arabicPeriod"/>
            </a:pPr>
            <a:r>
              <a:rPr lang="en-AU" sz="2400"/>
              <a:t>You might also find an answer here:</a:t>
            </a:r>
          </a:p>
          <a:p>
            <a:pPr marL="342900" lvl="4" indent="-342900">
              <a:buFont typeface="Arial" panose="020B0604020202020204" pitchFamily="34" charset="0"/>
              <a:buChar char="•"/>
            </a:pPr>
            <a:r>
              <a:rPr lang="en-AU" sz="2400"/>
              <a:t>Student Portal: www.my.unimelb.edu.au</a:t>
            </a:r>
          </a:p>
          <a:p>
            <a:pPr marL="342900" lvl="4" indent="-342900">
              <a:buFont typeface="Arial" panose="020B0604020202020204" pitchFamily="34" charset="0"/>
              <a:buChar char="•"/>
            </a:pPr>
            <a:r>
              <a:rPr lang="en-AU" sz="2400"/>
              <a:t>Stop 1:	http://students.unimelb.edu.au/stop1</a:t>
            </a:r>
          </a:p>
          <a:p>
            <a:pPr marL="342900" lvl="4" indent="-342900">
              <a:buFont typeface="Arial" panose="020B0604020202020204" pitchFamily="34" charset="0"/>
              <a:buChar char="•"/>
            </a:pPr>
            <a:r>
              <a:rPr lang="en-AU" sz="2400"/>
              <a:t>MSPS website: www.psych.unimelb.edu.au</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prstGeom prst="rect">
            <a:avLst/>
          </a:prstGeom>
        </p:spPr>
        <p:txBody>
          <a:bodyPr vert="horz" wrap="square" lIns="0" tIns="16510" rIns="0" bIns="0" rtlCol="0">
            <a:spAutoFit/>
          </a:bodyPr>
          <a:lstStyle/>
          <a:p>
            <a:pPr marL="12700">
              <a:lnSpc>
                <a:spcPct val="100000"/>
              </a:lnSpc>
              <a:spcBef>
                <a:spcPts val="130"/>
              </a:spcBef>
            </a:pPr>
            <a:r>
              <a:t>Key</a:t>
            </a:r>
            <a:r>
              <a:rPr spc="-75"/>
              <a:t> </a:t>
            </a:r>
            <a:r>
              <a:rPr spc="-10"/>
              <a:t>Information</a:t>
            </a:r>
          </a:p>
        </p:txBody>
      </p:sp>
      <p:sp>
        <p:nvSpPr>
          <p:cNvPr id="3" name="object 3"/>
          <p:cNvSpPr txBox="1"/>
          <p:nvPr/>
        </p:nvSpPr>
        <p:spPr>
          <a:xfrm>
            <a:off x="395287" y="1418780"/>
            <a:ext cx="7736840" cy="4823460"/>
          </a:xfrm>
          <a:prstGeom prst="rect">
            <a:avLst/>
          </a:prstGeom>
        </p:spPr>
        <p:txBody>
          <a:bodyPr vert="horz" wrap="square" lIns="0" tIns="142875" rIns="0" bIns="0" rtlCol="0">
            <a:spAutoFit/>
          </a:bodyPr>
          <a:lstStyle/>
          <a:p>
            <a:pPr marL="12700">
              <a:lnSpc>
                <a:spcPct val="100000"/>
              </a:lnSpc>
              <a:spcBef>
                <a:spcPts val="1125"/>
              </a:spcBef>
            </a:pPr>
            <a:r>
              <a:rPr sz="2400" b="1">
                <a:latin typeface="Calibri"/>
                <a:cs typeface="Calibri"/>
              </a:rPr>
              <a:t>What</a:t>
            </a:r>
            <a:r>
              <a:rPr sz="2400" b="1" spc="-30">
                <a:latin typeface="Calibri"/>
                <a:cs typeface="Calibri"/>
              </a:rPr>
              <a:t> </a:t>
            </a:r>
            <a:r>
              <a:rPr sz="2400" b="1">
                <a:latin typeface="Calibri"/>
                <a:cs typeface="Calibri"/>
              </a:rPr>
              <a:t>is</a:t>
            </a:r>
            <a:r>
              <a:rPr sz="2400" b="1" spc="-15">
                <a:latin typeface="Calibri"/>
                <a:cs typeface="Calibri"/>
              </a:rPr>
              <a:t> </a:t>
            </a:r>
            <a:r>
              <a:rPr sz="2400" b="1">
                <a:latin typeface="Calibri"/>
                <a:cs typeface="Calibri"/>
              </a:rPr>
              <a:t>Stop</a:t>
            </a:r>
            <a:r>
              <a:rPr sz="2400" b="1" spc="-35">
                <a:latin typeface="Calibri"/>
                <a:cs typeface="Calibri"/>
              </a:rPr>
              <a:t> </a:t>
            </a:r>
            <a:r>
              <a:rPr sz="2400" b="1" spc="-25">
                <a:latin typeface="Calibri"/>
                <a:cs typeface="Calibri"/>
              </a:rPr>
              <a:t>1?</a:t>
            </a:r>
            <a:endParaRPr sz="2400">
              <a:latin typeface="Calibri"/>
              <a:cs typeface="Calibri"/>
            </a:endParaRPr>
          </a:p>
          <a:p>
            <a:pPr marL="355600" indent="-343535">
              <a:lnSpc>
                <a:spcPts val="2865"/>
              </a:lnSpc>
              <a:spcBef>
                <a:spcPts val="1025"/>
              </a:spcBef>
              <a:buFont typeface="Arial"/>
              <a:buChar char="•"/>
              <a:tabLst>
                <a:tab pos="355600" algn="l"/>
                <a:tab pos="356235" algn="l"/>
              </a:tabLst>
            </a:pPr>
            <a:r>
              <a:rPr sz="2400" i="1">
                <a:latin typeface="Calibri"/>
                <a:cs typeface="Calibri"/>
              </a:rPr>
              <a:t>Admissions</a:t>
            </a:r>
            <a:r>
              <a:rPr sz="2400" i="1" spc="70">
                <a:latin typeface="Calibri"/>
                <a:cs typeface="Calibri"/>
              </a:rPr>
              <a:t> </a:t>
            </a:r>
            <a:r>
              <a:rPr sz="2400" i="1">
                <a:latin typeface="Calibri"/>
                <a:cs typeface="Calibri"/>
              </a:rPr>
              <a:t>information</a:t>
            </a:r>
            <a:r>
              <a:rPr sz="2400">
                <a:latin typeface="Calibri"/>
                <a:cs typeface="Calibri"/>
              </a:rPr>
              <a:t>:</a:t>
            </a:r>
            <a:r>
              <a:rPr sz="2400" spc="60">
                <a:latin typeface="Calibri"/>
                <a:cs typeface="Calibri"/>
              </a:rPr>
              <a:t> </a:t>
            </a:r>
            <a:r>
              <a:rPr sz="2400">
                <a:latin typeface="Calibri"/>
                <a:cs typeface="Calibri"/>
              </a:rPr>
              <a:t>getting</a:t>
            </a:r>
            <a:r>
              <a:rPr sz="2400" spc="-140">
                <a:latin typeface="Calibri"/>
                <a:cs typeface="Calibri"/>
              </a:rPr>
              <a:t> </a:t>
            </a:r>
            <a:r>
              <a:rPr sz="2400" spc="-10">
                <a:latin typeface="Calibri"/>
                <a:cs typeface="Calibri"/>
              </a:rPr>
              <a:t>information</a:t>
            </a:r>
            <a:r>
              <a:rPr sz="2400" spc="-125">
                <a:latin typeface="Calibri"/>
                <a:cs typeface="Calibri"/>
              </a:rPr>
              <a:t> </a:t>
            </a:r>
            <a:r>
              <a:rPr sz="2400">
                <a:latin typeface="Calibri"/>
                <a:cs typeface="Calibri"/>
              </a:rPr>
              <a:t>on</a:t>
            </a:r>
            <a:r>
              <a:rPr sz="2400" spc="-80">
                <a:latin typeface="Calibri"/>
                <a:cs typeface="Calibri"/>
              </a:rPr>
              <a:t> </a:t>
            </a:r>
            <a:r>
              <a:rPr sz="2400" spc="-10">
                <a:latin typeface="Calibri"/>
                <a:cs typeface="Calibri"/>
              </a:rPr>
              <a:t>prospective</a:t>
            </a:r>
            <a:endParaRPr sz="2400">
              <a:latin typeface="Calibri"/>
              <a:cs typeface="Calibri"/>
            </a:endParaRPr>
          </a:p>
          <a:p>
            <a:pPr marL="355600">
              <a:lnSpc>
                <a:spcPts val="2865"/>
              </a:lnSpc>
            </a:pPr>
            <a:r>
              <a:rPr sz="2400">
                <a:latin typeface="Calibri"/>
                <a:cs typeface="Calibri"/>
              </a:rPr>
              <a:t>courses</a:t>
            </a:r>
            <a:r>
              <a:rPr sz="2400" spc="-60">
                <a:latin typeface="Calibri"/>
                <a:cs typeface="Calibri"/>
              </a:rPr>
              <a:t> </a:t>
            </a:r>
            <a:r>
              <a:rPr sz="2400">
                <a:latin typeface="Calibri"/>
                <a:cs typeface="Calibri"/>
              </a:rPr>
              <a:t>and</a:t>
            </a:r>
            <a:r>
              <a:rPr sz="2400" spc="-20">
                <a:latin typeface="Calibri"/>
                <a:cs typeface="Calibri"/>
              </a:rPr>
              <a:t> </a:t>
            </a:r>
            <a:r>
              <a:rPr sz="2400">
                <a:latin typeface="Calibri"/>
                <a:cs typeface="Calibri"/>
              </a:rPr>
              <a:t>entry</a:t>
            </a:r>
            <a:r>
              <a:rPr sz="2400" spc="-55">
                <a:latin typeface="Calibri"/>
                <a:cs typeface="Calibri"/>
              </a:rPr>
              <a:t> </a:t>
            </a:r>
            <a:r>
              <a:rPr sz="2400" spc="-10">
                <a:latin typeface="Calibri"/>
                <a:cs typeface="Calibri"/>
              </a:rPr>
              <a:t>requirements</a:t>
            </a:r>
            <a:endParaRPr sz="2400">
              <a:latin typeface="Calibri"/>
              <a:cs typeface="Calibri"/>
            </a:endParaRPr>
          </a:p>
          <a:p>
            <a:pPr marL="355600" marR="518159" indent="-343535">
              <a:lnSpc>
                <a:spcPts val="2850"/>
              </a:lnSpc>
              <a:spcBef>
                <a:spcPts val="1145"/>
              </a:spcBef>
              <a:buFont typeface="Arial"/>
              <a:buChar char="•"/>
              <a:tabLst>
                <a:tab pos="355600" algn="l"/>
                <a:tab pos="356235" algn="l"/>
              </a:tabLst>
            </a:pPr>
            <a:r>
              <a:rPr sz="2400" i="1">
                <a:latin typeface="Calibri"/>
                <a:cs typeface="Calibri"/>
              </a:rPr>
              <a:t>Administrative services</a:t>
            </a:r>
            <a:r>
              <a:rPr sz="2400">
                <a:latin typeface="Calibri"/>
                <a:cs typeface="Calibri"/>
              </a:rPr>
              <a:t>:</a:t>
            </a:r>
            <a:r>
              <a:rPr sz="2400" spc="75">
                <a:latin typeface="Calibri"/>
                <a:cs typeface="Calibri"/>
              </a:rPr>
              <a:t> </a:t>
            </a:r>
            <a:r>
              <a:rPr sz="2400">
                <a:latin typeface="Calibri"/>
                <a:cs typeface="Calibri"/>
              </a:rPr>
              <a:t>student</a:t>
            </a:r>
            <a:r>
              <a:rPr sz="2400" spc="-155">
                <a:latin typeface="Calibri"/>
                <a:cs typeface="Calibri"/>
              </a:rPr>
              <a:t> </a:t>
            </a:r>
            <a:r>
              <a:rPr sz="2400">
                <a:latin typeface="Calibri"/>
                <a:cs typeface="Calibri"/>
              </a:rPr>
              <a:t>cards,</a:t>
            </a:r>
            <a:r>
              <a:rPr sz="2400" spc="-135">
                <a:latin typeface="Calibri"/>
                <a:cs typeface="Calibri"/>
              </a:rPr>
              <a:t> </a:t>
            </a:r>
            <a:r>
              <a:rPr sz="2400">
                <a:latin typeface="Calibri"/>
                <a:cs typeface="Calibri"/>
              </a:rPr>
              <a:t>fees,</a:t>
            </a:r>
            <a:r>
              <a:rPr sz="2400" spc="-135">
                <a:latin typeface="Calibri"/>
                <a:cs typeface="Calibri"/>
              </a:rPr>
              <a:t> </a:t>
            </a:r>
            <a:r>
              <a:rPr sz="2400" spc="-10">
                <a:latin typeface="Calibri"/>
                <a:cs typeface="Calibri"/>
              </a:rPr>
              <a:t>transcripts, graduation</a:t>
            </a:r>
            <a:endParaRPr sz="2400">
              <a:latin typeface="Calibri"/>
              <a:cs typeface="Calibri"/>
            </a:endParaRPr>
          </a:p>
          <a:p>
            <a:pPr marL="355600" indent="-343535">
              <a:lnSpc>
                <a:spcPts val="2870"/>
              </a:lnSpc>
              <a:spcBef>
                <a:spcPts val="940"/>
              </a:spcBef>
              <a:buFont typeface="Arial"/>
              <a:buChar char="•"/>
              <a:tabLst>
                <a:tab pos="355600" algn="l"/>
                <a:tab pos="356235" algn="l"/>
              </a:tabLst>
            </a:pPr>
            <a:r>
              <a:rPr sz="2400" i="1">
                <a:latin typeface="Calibri"/>
                <a:cs typeface="Calibri"/>
              </a:rPr>
              <a:t>Enrolment</a:t>
            </a:r>
            <a:r>
              <a:rPr sz="2400" i="1" spc="-90">
                <a:latin typeface="Calibri"/>
                <a:cs typeface="Calibri"/>
              </a:rPr>
              <a:t> </a:t>
            </a:r>
            <a:r>
              <a:rPr sz="2400" i="1">
                <a:latin typeface="Calibri"/>
                <a:cs typeface="Calibri"/>
              </a:rPr>
              <a:t>services</a:t>
            </a:r>
            <a:r>
              <a:rPr sz="2400">
                <a:latin typeface="Calibri"/>
                <a:cs typeface="Calibri"/>
              </a:rPr>
              <a:t>:</a:t>
            </a:r>
            <a:r>
              <a:rPr sz="2400" spc="114">
                <a:latin typeface="Calibri"/>
                <a:cs typeface="Calibri"/>
              </a:rPr>
              <a:t> </a:t>
            </a:r>
            <a:r>
              <a:rPr sz="2400">
                <a:latin typeface="Calibri"/>
                <a:cs typeface="Calibri"/>
              </a:rPr>
              <a:t>course</a:t>
            </a:r>
            <a:r>
              <a:rPr sz="2400" spc="-140">
                <a:latin typeface="Calibri"/>
                <a:cs typeface="Calibri"/>
              </a:rPr>
              <a:t> </a:t>
            </a:r>
            <a:r>
              <a:rPr sz="2400">
                <a:latin typeface="Calibri"/>
                <a:cs typeface="Calibri"/>
              </a:rPr>
              <a:t>planning,</a:t>
            </a:r>
            <a:r>
              <a:rPr sz="2400" spc="-35">
                <a:latin typeface="Calibri"/>
                <a:cs typeface="Calibri"/>
              </a:rPr>
              <a:t> </a:t>
            </a:r>
            <a:r>
              <a:rPr sz="2400" spc="-10">
                <a:latin typeface="Calibri"/>
                <a:cs typeface="Calibri"/>
              </a:rPr>
              <a:t>enrolment</a:t>
            </a:r>
            <a:r>
              <a:rPr sz="2400" spc="-125">
                <a:latin typeface="Calibri"/>
                <a:cs typeface="Calibri"/>
              </a:rPr>
              <a:t> </a:t>
            </a:r>
            <a:r>
              <a:rPr sz="2400" spc="-10">
                <a:latin typeface="Calibri"/>
                <a:cs typeface="Calibri"/>
              </a:rPr>
              <a:t>assistance,</a:t>
            </a:r>
            <a:endParaRPr sz="2400">
              <a:latin typeface="Calibri"/>
              <a:cs typeface="Calibri"/>
            </a:endParaRPr>
          </a:p>
          <a:p>
            <a:pPr marL="355600">
              <a:lnSpc>
                <a:spcPts val="2870"/>
              </a:lnSpc>
            </a:pPr>
            <a:r>
              <a:rPr sz="2400">
                <a:latin typeface="Calibri"/>
                <a:cs typeface="Calibri"/>
              </a:rPr>
              <a:t>special</a:t>
            </a:r>
            <a:r>
              <a:rPr sz="2400" spc="20">
                <a:latin typeface="Calibri"/>
                <a:cs typeface="Calibri"/>
              </a:rPr>
              <a:t> </a:t>
            </a:r>
            <a:r>
              <a:rPr sz="2400" spc="-10">
                <a:latin typeface="Calibri"/>
                <a:cs typeface="Calibri"/>
              </a:rPr>
              <a:t>consideration,</a:t>
            </a:r>
            <a:r>
              <a:rPr sz="2400" spc="-25">
                <a:latin typeface="Calibri"/>
                <a:cs typeface="Calibri"/>
              </a:rPr>
              <a:t> </a:t>
            </a:r>
            <a:r>
              <a:rPr sz="2400">
                <a:latin typeface="Calibri"/>
                <a:cs typeface="Calibri"/>
              </a:rPr>
              <a:t>student</a:t>
            </a:r>
            <a:r>
              <a:rPr sz="2400" spc="-95">
                <a:latin typeface="Calibri"/>
                <a:cs typeface="Calibri"/>
              </a:rPr>
              <a:t> </a:t>
            </a:r>
            <a:r>
              <a:rPr sz="2400" spc="-10">
                <a:latin typeface="Calibri"/>
                <a:cs typeface="Calibri"/>
              </a:rPr>
              <a:t>equity</a:t>
            </a:r>
            <a:endParaRPr sz="2400">
              <a:latin typeface="Calibri"/>
              <a:cs typeface="Calibri"/>
            </a:endParaRPr>
          </a:p>
          <a:p>
            <a:pPr marL="355600" marR="632460" indent="-343535">
              <a:lnSpc>
                <a:spcPts val="2850"/>
              </a:lnSpc>
              <a:spcBef>
                <a:spcPts val="1145"/>
              </a:spcBef>
              <a:buFont typeface="Arial"/>
              <a:buChar char="•"/>
              <a:tabLst>
                <a:tab pos="355600" algn="l"/>
                <a:tab pos="356235" algn="l"/>
              </a:tabLst>
            </a:pPr>
            <a:r>
              <a:rPr sz="2400" i="1">
                <a:latin typeface="Calibri"/>
                <a:cs typeface="Calibri"/>
              </a:rPr>
              <a:t>Support</a:t>
            </a:r>
            <a:r>
              <a:rPr sz="2400" i="1" spc="25">
                <a:latin typeface="Calibri"/>
                <a:cs typeface="Calibri"/>
              </a:rPr>
              <a:t> </a:t>
            </a:r>
            <a:r>
              <a:rPr sz="2400" i="1">
                <a:latin typeface="Calibri"/>
                <a:cs typeface="Calibri"/>
              </a:rPr>
              <a:t>services</a:t>
            </a:r>
            <a:r>
              <a:rPr sz="2400">
                <a:latin typeface="Calibri"/>
                <a:cs typeface="Calibri"/>
              </a:rPr>
              <a:t>:</a:t>
            </a:r>
            <a:r>
              <a:rPr sz="2400" spc="105">
                <a:latin typeface="Calibri"/>
                <a:cs typeface="Calibri"/>
              </a:rPr>
              <a:t> </a:t>
            </a:r>
            <a:r>
              <a:rPr sz="2400">
                <a:latin typeface="Calibri"/>
                <a:cs typeface="Calibri"/>
              </a:rPr>
              <a:t>Disability;</a:t>
            </a:r>
            <a:r>
              <a:rPr sz="2400" spc="-75">
                <a:latin typeface="Calibri"/>
                <a:cs typeface="Calibri"/>
              </a:rPr>
              <a:t> </a:t>
            </a:r>
            <a:r>
              <a:rPr sz="2400">
                <a:latin typeface="Calibri"/>
                <a:cs typeface="Calibri"/>
              </a:rPr>
              <a:t>housing;</a:t>
            </a:r>
            <a:r>
              <a:rPr sz="2400" spc="-135">
                <a:latin typeface="Calibri"/>
                <a:cs typeface="Calibri"/>
              </a:rPr>
              <a:t> </a:t>
            </a:r>
            <a:r>
              <a:rPr sz="2400">
                <a:latin typeface="Calibri"/>
                <a:cs typeface="Calibri"/>
              </a:rPr>
              <a:t>financial</a:t>
            </a:r>
            <a:r>
              <a:rPr sz="2400" spc="-60">
                <a:latin typeface="Calibri"/>
                <a:cs typeface="Calibri"/>
              </a:rPr>
              <a:t> </a:t>
            </a:r>
            <a:r>
              <a:rPr sz="2400">
                <a:latin typeface="Calibri"/>
                <a:cs typeface="Calibri"/>
              </a:rPr>
              <a:t>aid,</a:t>
            </a:r>
            <a:r>
              <a:rPr sz="2400" spc="-40">
                <a:latin typeface="Calibri"/>
                <a:cs typeface="Calibri"/>
              </a:rPr>
              <a:t> </a:t>
            </a:r>
            <a:r>
              <a:rPr sz="2400" spc="-10">
                <a:latin typeface="Calibri"/>
                <a:cs typeface="Calibri"/>
              </a:rPr>
              <a:t>elite </a:t>
            </a:r>
            <a:r>
              <a:rPr sz="2400">
                <a:latin typeface="Calibri"/>
                <a:cs typeface="Calibri"/>
              </a:rPr>
              <a:t>athletes</a:t>
            </a:r>
            <a:r>
              <a:rPr sz="2400" spc="-80">
                <a:latin typeface="Calibri"/>
                <a:cs typeface="Calibri"/>
              </a:rPr>
              <a:t> </a:t>
            </a:r>
            <a:r>
              <a:rPr sz="2400">
                <a:latin typeface="Calibri"/>
                <a:cs typeface="Calibri"/>
              </a:rPr>
              <a:t>and</a:t>
            </a:r>
            <a:r>
              <a:rPr sz="2400" spc="-15">
                <a:latin typeface="Calibri"/>
                <a:cs typeface="Calibri"/>
              </a:rPr>
              <a:t> </a:t>
            </a:r>
            <a:r>
              <a:rPr sz="2400">
                <a:latin typeface="Calibri"/>
                <a:cs typeface="Calibri"/>
              </a:rPr>
              <a:t>safety</a:t>
            </a:r>
            <a:r>
              <a:rPr sz="2400" spc="-70">
                <a:latin typeface="Calibri"/>
                <a:cs typeface="Calibri"/>
              </a:rPr>
              <a:t> </a:t>
            </a:r>
            <a:r>
              <a:rPr sz="2400">
                <a:latin typeface="Calibri"/>
                <a:cs typeface="Calibri"/>
              </a:rPr>
              <a:t>on</a:t>
            </a:r>
            <a:r>
              <a:rPr sz="2400" spc="-15">
                <a:latin typeface="Calibri"/>
                <a:cs typeface="Calibri"/>
              </a:rPr>
              <a:t> </a:t>
            </a:r>
            <a:r>
              <a:rPr sz="2400" spc="-10">
                <a:latin typeface="Calibri"/>
                <a:cs typeface="Calibri"/>
              </a:rPr>
              <a:t>campus</a:t>
            </a:r>
            <a:endParaRPr sz="2400">
              <a:latin typeface="Calibri"/>
              <a:cs typeface="Calibri"/>
            </a:endParaRPr>
          </a:p>
          <a:p>
            <a:pPr marL="355600" indent="-343535">
              <a:lnSpc>
                <a:spcPct val="100000"/>
              </a:lnSpc>
              <a:spcBef>
                <a:spcPts val="940"/>
              </a:spcBef>
              <a:buFont typeface="Arial"/>
              <a:buChar char="•"/>
              <a:tabLst>
                <a:tab pos="355600" algn="l"/>
                <a:tab pos="356235" algn="l"/>
              </a:tabLst>
            </a:pPr>
            <a:r>
              <a:rPr sz="2400" i="1">
                <a:latin typeface="Calibri"/>
                <a:cs typeface="Calibri"/>
              </a:rPr>
              <a:t>Skills</a:t>
            </a:r>
            <a:r>
              <a:rPr sz="2400" i="1" spc="-90">
                <a:latin typeface="Calibri"/>
                <a:cs typeface="Calibri"/>
              </a:rPr>
              <a:t> </a:t>
            </a:r>
            <a:r>
              <a:rPr sz="2400" i="1">
                <a:latin typeface="Calibri"/>
                <a:cs typeface="Calibri"/>
              </a:rPr>
              <a:t>and</a:t>
            </a:r>
            <a:r>
              <a:rPr sz="2400" i="1" spc="-95">
                <a:latin typeface="Calibri"/>
                <a:cs typeface="Calibri"/>
              </a:rPr>
              <a:t> </a:t>
            </a:r>
            <a:r>
              <a:rPr sz="2400" i="1">
                <a:latin typeface="Calibri"/>
                <a:cs typeface="Calibri"/>
              </a:rPr>
              <a:t>development</a:t>
            </a:r>
            <a:r>
              <a:rPr sz="2400" i="1" spc="120">
                <a:latin typeface="Calibri"/>
                <a:cs typeface="Calibri"/>
              </a:rPr>
              <a:t> </a:t>
            </a:r>
            <a:r>
              <a:rPr sz="2400" i="1">
                <a:latin typeface="Calibri"/>
                <a:cs typeface="Calibri"/>
              </a:rPr>
              <a:t>services</a:t>
            </a:r>
            <a:r>
              <a:rPr sz="2400">
                <a:latin typeface="Calibri"/>
                <a:cs typeface="Calibri"/>
              </a:rPr>
              <a:t>:</a:t>
            </a:r>
            <a:r>
              <a:rPr sz="2400" spc="15">
                <a:latin typeface="Calibri"/>
                <a:cs typeface="Calibri"/>
              </a:rPr>
              <a:t> </a:t>
            </a:r>
            <a:r>
              <a:rPr sz="2400">
                <a:latin typeface="Calibri"/>
                <a:cs typeface="Calibri"/>
              </a:rPr>
              <a:t>careers;</a:t>
            </a:r>
            <a:r>
              <a:rPr sz="2400" spc="-135">
                <a:latin typeface="Calibri"/>
                <a:cs typeface="Calibri"/>
              </a:rPr>
              <a:t> </a:t>
            </a:r>
            <a:r>
              <a:rPr sz="2400">
                <a:latin typeface="Calibri"/>
                <a:cs typeface="Calibri"/>
              </a:rPr>
              <a:t>academic</a:t>
            </a:r>
            <a:r>
              <a:rPr sz="2400" spc="-135">
                <a:latin typeface="Calibri"/>
                <a:cs typeface="Calibri"/>
              </a:rPr>
              <a:t> </a:t>
            </a:r>
            <a:r>
              <a:rPr sz="2400" spc="-10">
                <a:latin typeface="Calibri"/>
                <a:cs typeface="Calibri"/>
              </a:rPr>
              <a:t>skills;</a:t>
            </a:r>
            <a:endParaRPr sz="2400">
              <a:latin typeface="Calibri"/>
              <a:cs typeface="Calibri"/>
            </a:endParaRPr>
          </a:p>
          <a:p>
            <a:pPr marL="355600">
              <a:lnSpc>
                <a:spcPct val="100000"/>
              </a:lnSpc>
              <a:spcBef>
                <a:spcPts val="50"/>
              </a:spcBef>
            </a:pPr>
            <a:r>
              <a:rPr sz="2400">
                <a:latin typeface="Calibri"/>
                <a:cs typeface="Calibri"/>
              </a:rPr>
              <a:t>student</a:t>
            </a:r>
            <a:r>
              <a:rPr sz="2400" spc="-150">
                <a:latin typeface="Calibri"/>
                <a:cs typeface="Calibri"/>
              </a:rPr>
              <a:t> </a:t>
            </a:r>
            <a:r>
              <a:rPr sz="2400">
                <a:latin typeface="Calibri"/>
                <a:cs typeface="Calibri"/>
              </a:rPr>
              <a:t>connect;</a:t>
            </a:r>
            <a:r>
              <a:rPr sz="2400" spc="-200">
                <a:latin typeface="Calibri"/>
                <a:cs typeface="Calibri"/>
              </a:rPr>
              <a:t> </a:t>
            </a:r>
            <a:r>
              <a:rPr sz="2400">
                <a:latin typeface="Calibri"/>
                <a:cs typeface="Calibri"/>
              </a:rPr>
              <a:t>study</a:t>
            </a:r>
            <a:r>
              <a:rPr sz="2400" spc="-30">
                <a:latin typeface="Calibri"/>
                <a:cs typeface="Calibri"/>
              </a:rPr>
              <a:t> </a:t>
            </a:r>
            <a:r>
              <a:rPr sz="2400">
                <a:latin typeface="Calibri"/>
                <a:cs typeface="Calibri"/>
              </a:rPr>
              <a:t>abroad</a:t>
            </a:r>
            <a:r>
              <a:rPr sz="2400" spc="85">
                <a:latin typeface="Calibri"/>
                <a:cs typeface="Calibri"/>
              </a:rPr>
              <a:t> </a:t>
            </a:r>
            <a:r>
              <a:rPr sz="2400">
                <a:latin typeface="Calibri"/>
                <a:cs typeface="Calibri"/>
              </a:rPr>
              <a:t>and</a:t>
            </a:r>
            <a:r>
              <a:rPr sz="2400" spc="20">
                <a:latin typeface="Calibri"/>
                <a:cs typeface="Calibri"/>
              </a:rPr>
              <a:t> </a:t>
            </a:r>
            <a:r>
              <a:rPr sz="2400" spc="-10">
                <a:latin typeface="Calibri"/>
                <a:cs typeface="Calibri"/>
              </a:rPr>
              <a:t>exchange.</a:t>
            </a:r>
            <a:endParaRPr sz="2400">
              <a:latin typeface="Calibri"/>
              <a:cs typeface="Calibri"/>
            </a:endParaRPr>
          </a:p>
        </p:txBody>
      </p:sp>
      <p:pic>
        <p:nvPicPr>
          <p:cNvPr id="4" name="object 4"/>
          <p:cNvPicPr/>
          <p:nvPr/>
        </p:nvPicPr>
        <p:blipFill>
          <a:blip r:embed="rId2" cstate="print"/>
          <a:stretch>
            <a:fillRect/>
          </a:stretch>
        </p:blipFill>
        <p:spPr>
          <a:xfrm>
            <a:off x="8404214" y="1649402"/>
            <a:ext cx="3293292" cy="3308392"/>
          </a:xfrm>
          <a:prstGeom prst="rect">
            <a:avLst/>
          </a:prstGeo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438150" y="428625"/>
            <a:ext cx="714375" cy="723900"/>
          </a:xfrm>
          <a:prstGeom prst="rect">
            <a:avLst/>
          </a:prstGeom>
        </p:spPr>
      </p:pic>
      <p:sp>
        <p:nvSpPr>
          <p:cNvPr id="3" name="object 3"/>
          <p:cNvSpPr txBox="1">
            <a:spLocks noGrp="1"/>
          </p:cNvSpPr>
          <p:nvPr>
            <p:ph type="title"/>
          </p:nvPr>
        </p:nvSpPr>
        <p:spPr>
          <a:xfrm>
            <a:off x="1508760" y="719455"/>
            <a:ext cx="3519804" cy="518159"/>
          </a:xfrm>
          <a:prstGeom prst="rect">
            <a:avLst/>
          </a:prstGeom>
        </p:spPr>
        <p:txBody>
          <a:bodyPr vert="horz" wrap="square" lIns="0" tIns="16510" rIns="0" bIns="0" rtlCol="0">
            <a:spAutoFit/>
          </a:bodyPr>
          <a:lstStyle/>
          <a:p>
            <a:pPr marL="12700">
              <a:lnSpc>
                <a:spcPct val="100000"/>
              </a:lnSpc>
              <a:spcBef>
                <a:spcPts val="130"/>
              </a:spcBef>
            </a:pPr>
            <a:r>
              <a:rPr>
                <a:solidFill>
                  <a:srgbClr val="094183"/>
                </a:solidFill>
              </a:rPr>
              <a:t>Seeking</a:t>
            </a:r>
            <a:r>
              <a:rPr spc="-185">
                <a:solidFill>
                  <a:srgbClr val="094183"/>
                </a:solidFill>
              </a:rPr>
              <a:t> </a:t>
            </a:r>
            <a:r>
              <a:rPr spc="-10">
                <a:solidFill>
                  <a:srgbClr val="094183"/>
                </a:solidFill>
              </a:rPr>
              <a:t>answers</a:t>
            </a:r>
          </a:p>
        </p:txBody>
      </p:sp>
      <p:sp>
        <p:nvSpPr>
          <p:cNvPr id="5" name="object 5"/>
          <p:cNvSpPr txBox="1"/>
          <p:nvPr/>
        </p:nvSpPr>
        <p:spPr>
          <a:xfrm>
            <a:off x="209232" y="4293171"/>
            <a:ext cx="1743710" cy="577215"/>
          </a:xfrm>
          <a:prstGeom prst="rect">
            <a:avLst/>
          </a:prstGeom>
        </p:spPr>
        <p:style>
          <a:lnRef idx="0">
            <a:schemeClr val="accent2"/>
          </a:lnRef>
          <a:fillRef idx="3">
            <a:schemeClr val="accent2"/>
          </a:fillRef>
          <a:effectRef idx="3">
            <a:schemeClr val="accent2"/>
          </a:effectRef>
          <a:fontRef idx="minor">
            <a:schemeClr val="lt1"/>
          </a:fontRef>
        </p:style>
        <p:txBody>
          <a:bodyPr vert="horz" wrap="square" lIns="0" tIns="10160" rIns="0" bIns="0" rtlCol="0">
            <a:spAutoFit/>
          </a:bodyPr>
          <a:lstStyle/>
          <a:p>
            <a:pPr marL="431800" marR="5080" indent="-419734">
              <a:lnSpc>
                <a:spcPct val="100899"/>
              </a:lnSpc>
              <a:spcBef>
                <a:spcPts val="80"/>
              </a:spcBef>
            </a:pPr>
            <a:r>
              <a:rPr sz="1800">
                <a:latin typeface="Calibri"/>
                <a:cs typeface="Calibri"/>
              </a:rPr>
              <a:t>I</a:t>
            </a:r>
            <a:r>
              <a:rPr sz="1800" spc="-5">
                <a:latin typeface="Calibri"/>
                <a:cs typeface="Calibri"/>
              </a:rPr>
              <a:t> </a:t>
            </a:r>
            <a:r>
              <a:rPr sz="1800">
                <a:latin typeface="Calibri"/>
                <a:cs typeface="Calibri"/>
              </a:rPr>
              <a:t>have</a:t>
            </a:r>
            <a:r>
              <a:rPr sz="1800" spc="-75">
                <a:latin typeface="Calibri"/>
                <a:cs typeface="Calibri"/>
              </a:rPr>
              <a:t> </a:t>
            </a:r>
            <a:r>
              <a:rPr sz="1800">
                <a:latin typeface="Calibri"/>
                <a:cs typeface="Calibri"/>
              </a:rPr>
              <a:t>a</a:t>
            </a:r>
            <a:r>
              <a:rPr sz="1800" spc="50">
                <a:latin typeface="Calibri"/>
                <a:cs typeface="Calibri"/>
              </a:rPr>
              <a:t> </a:t>
            </a:r>
            <a:r>
              <a:rPr sz="1800">
                <a:latin typeface="Calibri"/>
                <a:cs typeface="Calibri"/>
              </a:rPr>
              <a:t>question</a:t>
            </a:r>
            <a:r>
              <a:rPr sz="1800" spc="-45">
                <a:latin typeface="Calibri"/>
                <a:cs typeface="Calibri"/>
              </a:rPr>
              <a:t> </a:t>
            </a:r>
            <a:r>
              <a:rPr sz="1800" spc="-60">
                <a:latin typeface="Calibri"/>
                <a:cs typeface="Calibri"/>
              </a:rPr>
              <a:t>/ </a:t>
            </a:r>
            <a:r>
              <a:rPr sz="1800">
                <a:latin typeface="Calibri"/>
                <a:cs typeface="Calibri"/>
              </a:rPr>
              <a:t>need</a:t>
            </a:r>
            <a:r>
              <a:rPr sz="1800" spc="15">
                <a:latin typeface="Calibri"/>
                <a:cs typeface="Calibri"/>
              </a:rPr>
              <a:t> </a:t>
            </a:r>
            <a:r>
              <a:rPr sz="1800" spc="-20">
                <a:latin typeface="Calibri"/>
                <a:cs typeface="Calibri"/>
              </a:rPr>
              <a:t>help</a:t>
            </a:r>
            <a:endParaRPr sz="1800">
              <a:latin typeface="Calibri"/>
              <a:cs typeface="Calibri"/>
            </a:endParaRPr>
          </a:p>
        </p:txBody>
      </p:sp>
      <p:pic>
        <p:nvPicPr>
          <p:cNvPr id="6" name="object 6"/>
          <p:cNvPicPr/>
          <p:nvPr/>
        </p:nvPicPr>
        <p:blipFill>
          <a:blip r:embed="rId3" cstate="print"/>
          <a:stretch>
            <a:fillRect/>
          </a:stretch>
        </p:blipFill>
        <p:spPr>
          <a:xfrm>
            <a:off x="504825" y="2695575"/>
            <a:ext cx="1320484" cy="1539902"/>
          </a:xfrm>
          <a:prstGeom prst="rect">
            <a:avLst/>
          </a:prstGeom>
        </p:spPr>
      </p:pic>
      <p:sp>
        <p:nvSpPr>
          <p:cNvPr id="7" name="object 7"/>
          <p:cNvSpPr txBox="1"/>
          <p:nvPr/>
        </p:nvSpPr>
        <p:spPr>
          <a:xfrm>
            <a:off x="2652776" y="4281551"/>
            <a:ext cx="1762125" cy="647700"/>
          </a:xfrm>
          <a:prstGeom prst="rect">
            <a:avLst/>
          </a:prstGeom>
          <a:ln w="9525">
            <a:solidFill>
              <a:srgbClr val="000000"/>
            </a:solidFill>
          </a:ln>
        </p:spPr>
        <p:txBody>
          <a:bodyPr vert="horz" wrap="square" lIns="0" tIns="22225" rIns="0" bIns="0" rtlCol="0">
            <a:spAutoFit/>
          </a:bodyPr>
          <a:lstStyle/>
          <a:p>
            <a:pPr marL="290195" marR="195580" indent="-86360">
              <a:lnSpc>
                <a:spcPct val="100899"/>
              </a:lnSpc>
              <a:spcBef>
                <a:spcPts val="175"/>
              </a:spcBef>
            </a:pPr>
            <a:r>
              <a:rPr sz="1800">
                <a:latin typeface="Calibri"/>
                <a:cs typeface="Calibri"/>
              </a:rPr>
              <a:t>Consult</a:t>
            </a:r>
            <a:r>
              <a:rPr sz="1800" spc="-65">
                <a:latin typeface="Calibri"/>
                <a:cs typeface="Calibri"/>
              </a:rPr>
              <a:t> </a:t>
            </a:r>
            <a:r>
              <a:rPr sz="1800">
                <a:latin typeface="Calibri"/>
                <a:cs typeface="Calibri"/>
              </a:rPr>
              <a:t>the</a:t>
            </a:r>
            <a:r>
              <a:rPr sz="1800" spc="40">
                <a:latin typeface="Calibri"/>
                <a:cs typeface="Calibri"/>
              </a:rPr>
              <a:t> </a:t>
            </a:r>
            <a:r>
              <a:rPr sz="1800" spc="-30">
                <a:latin typeface="Calibri"/>
                <a:cs typeface="Calibri"/>
              </a:rPr>
              <a:t>4</a:t>
            </a:r>
            <a:r>
              <a:rPr sz="1800" spc="-44" baseline="23148">
                <a:latin typeface="Calibri"/>
                <a:cs typeface="Calibri"/>
              </a:rPr>
              <a:t>th </a:t>
            </a:r>
            <a:r>
              <a:rPr sz="1800">
                <a:latin typeface="Calibri"/>
                <a:cs typeface="Calibri"/>
              </a:rPr>
              <a:t>year</a:t>
            </a:r>
            <a:r>
              <a:rPr sz="1800" spc="-25">
                <a:latin typeface="Calibri"/>
                <a:cs typeface="Calibri"/>
              </a:rPr>
              <a:t> </a:t>
            </a:r>
            <a:r>
              <a:rPr sz="1800" spc="-10">
                <a:latin typeface="Calibri"/>
                <a:cs typeface="Calibri"/>
              </a:rPr>
              <a:t>manual</a:t>
            </a:r>
            <a:endParaRPr sz="1800">
              <a:latin typeface="Calibri"/>
              <a:cs typeface="Calibri"/>
            </a:endParaRPr>
          </a:p>
        </p:txBody>
      </p:sp>
      <p:sp>
        <p:nvSpPr>
          <p:cNvPr id="8" name="object 8"/>
          <p:cNvSpPr txBox="1"/>
          <p:nvPr/>
        </p:nvSpPr>
        <p:spPr>
          <a:xfrm>
            <a:off x="2730245" y="5269928"/>
            <a:ext cx="1471930" cy="300355"/>
          </a:xfrm>
          <a:prstGeom prst="rect">
            <a:avLst/>
          </a:prstGeom>
        </p:spPr>
        <p:txBody>
          <a:bodyPr vert="horz" wrap="square" lIns="0" tIns="12700" rIns="0" bIns="0" rtlCol="0">
            <a:spAutoFit/>
          </a:bodyPr>
          <a:lstStyle/>
          <a:p>
            <a:pPr marL="12700">
              <a:lnSpc>
                <a:spcPct val="100000"/>
              </a:lnSpc>
              <a:spcBef>
                <a:spcPts val="100"/>
              </a:spcBef>
            </a:pPr>
            <a:r>
              <a:rPr sz="1800" i="1">
                <a:latin typeface="Calibri"/>
                <a:cs typeface="Calibri"/>
              </a:rPr>
              <a:t>Problem</a:t>
            </a:r>
            <a:r>
              <a:rPr sz="1800" i="1" spc="-20">
                <a:latin typeface="Calibri"/>
                <a:cs typeface="Calibri"/>
              </a:rPr>
              <a:t> </a:t>
            </a:r>
            <a:r>
              <a:rPr sz="1800" i="1" spc="-10">
                <a:latin typeface="Calibri"/>
                <a:cs typeface="Calibri"/>
              </a:rPr>
              <a:t>solved</a:t>
            </a:r>
            <a:endParaRPr sz="1800" i="1">
              <a:latin typeface="Calibri"/>
              <a:cs typeface="Calibri"/>
            </a:endParaRPr>
          </a:p>
        </p:txBody>
      </p:sp>
      <p:sp>
        <p:nvSpPr>
          <p:cNvPr id="9" name="object 9"/>
          <p:cNvSpPr txBox="1"/>
          <p:nvPr/>
        </p:nvSpPr>
        <p:spPr>
          <a:xfrm>
            <a:off x="2940304" y="3397948"/>
            <a:ext cx="1187450" cy="576580"/>
          </a:xfrm>
          <a:prstGeom prst="rect">
            <a:avLst/>
          </a:prstGeom>
        </p:spPr>
        <p:txBody>
          <a:bodyPr vert="horz" wrap="square" lIns="0" tIns="10795" rIns="0" bIns="0" rtlCol="0">
            <a:spAutoFit/>
          </a:bodyPr>
          <a:lstStyle/>
          <a:p>
            <a:pPr marL="288925" marR="5080" indent="-276225">
              <a:lnSpc>
                <a:spcPct val="100800"/>
              </a:lnSpc>
              <a:spcBef>
                <a:spcPts val="85"/>
              </a:spcBef>
            </a:pPr>
            <a:r>
              <a:rPr sz="1800" i="1">
                <a:latin typeface="Calibri"/>
                <a:cs typeface="Calibri"/>
              </a:rPr>
              <a:t>Problem</a:t>
            </a:r>
            <a:r>
              <a:rPr sz="1800" i="1" spc="-30">
                <a:latin typeface="Calibri"/>
                <a:cs typeface="Calibri"/>
              </a:rPr>
              <a:t> </a:t>
            </a:r>
            <a:r>
              <a:rPr sz="1800" i="1" spc="-25">
                <a:latin typeface="Calibri"/>
                <a:cs typeface="Calibri"/>
              </a:rPr>
              <a:t>not </a:t>
            </a:r>
            <a:r>
              <a:rPr sz="1800" i="1" spc="-10">
                <a:latin typeface="Calibri"/>
                <a:cs typeface="Calibri"/>
              </a:rPr>
              <a:t>solved</a:t>
            </a:r>
            <a:endParaRPr sz="1800" i="1">
              <a:latin typeface="Calibri"/>
              <a:cs typeface="Calibri"/>
            </a:endParaRPr>
          </a:p>
        </p:txBody>
      </p:sp>
      <p:sp>
        <p:nvSpPr>
          <p:cNvPr id="10" name="object 10"/>
          <p:cNvSpPr txBox="1"/>
          <p:nvPr/>
        </p:nvSpPr>
        <p:spPr>
          <a:xfrm>
            <a:off x="2652776" y="2405126"/>
            <a:ext cx="1762125" cy="647700"/>
          </a:xfrm>
          <a:prstGeom prst="rect">
            <a:avLst/>
          </a:prstGeom>
          <a:ln w="9525">
            <a:solidFill>
              <a:srgbClr val="000000"/>
            </a:solidFill>
          </a:ln>
        </p:spPr>
        <p:txBody>
          <a:bodyPr vert="horz" wrap="square" lIns="0" tIns="26670" rIns="0" bIns="0" rtlCol="0">
            <a:spAutoFit/>
          </a:bodyPr>
          <a:lstStyle/>
          <a:p>
            <a:pPr marL="194945" marR="184785">
              <a:lnSpc>
                <a:spcPct val="100800"/>
              </a:lnSpc>
              <a:spcBef>
                <a:spcPts val="210"/>
              </a:spcBef>
            </a:pPr>
            <a:r>
              <a:rPr sz="1800">
                <a:latin typeface="Calibri"/>
                <a:cs typeface="Calibri"/>
              </a:rPr>
              <a:t>What</a:t>
            </a:r>
            <a:r>
              <a:rPr sz="1800" spc="-5">
                <a:latin typeface="Calibri"/>
                <a:cs typeface="Calibri"/>
              </a:rPr>
              <a:t> </a:t>
            </a:r>
            <a:r>
              <a:rPr sz="1800">
                <a:latin typeface="Calibri"/>
                <a:cs typeface="Calibri"/>
              </a:rPr>
              <a:t>does</a:t>
            </a:r>
            <a:r>
              <a:rPr sz="1800" spc="-20">
                <a:latin typeface="Calibri"/>
                <a:cs typeface="Calibri"/>
              </a:rPr>
              <a:t> </a:t>
            </a:r>
            <a:r>
              <a:rPr sz="1800" spc="-25">
                <a:latin typeface="Calibri"/>
                <a:cs typeface="Calibri"/>
              </a:rPr>
              <a:t>the </a:t>
            </a:r>
            <a:r>
              <a:rPr sz="1800">
                <a:latin typeface="Calibri"/>
                <a:cs typeface="Calibri"/>
              </a:rPr>
              <a:t>issue</a:t>
            </a:r>
            <a:r>
              <a:rPr sz="1800" spc="-35">
                <a:latin typeface="Calibri"/>
                <a:cs typeface="Calibri"/>
              </a:rPr>
              <a:t> </a:t>
            </a:r>
            <a:r>
              <a:rPr sz="1800" spc="-10">
                <a:latin typeface="Calibri"/>
                <a:cs typeface="Calibri"/>
              </a:rPr>
              <a:t>concern?</a:t>
            </a:r>
            <a:endParaRPr sz="1800">
              <a:latin typeface="Calibri"/>
              <a:cs typeface="Calibri"/>
            </a:endParaRPr>
          </a:p>
        </p:txBody>
      </p:sp>
      <p:sp>
        <p:nvSpPr>
          <p:cNvPr id="11" name="object 11"/>
          <p:cNvSpPr txBox="1"/>
          <p:nvPr/>
        </p:nvSpPr>
        <p:spPr>
          <a:xfrm>
            <a:off x="7024751" y="1385950"/>
            <a:ext cx="1752600" cy="647700"/>
          </a:xfrm>
          <a:prstGeom prst="rect">
            <a:avLst/>
          </a:prstGeom>
          <a:ln w="9525">
            <a:solidFill>
              <a:srgbClr val="FF0000"/>
            </a:solidFill>
          </a:ln>
        </p:spPr>
        <p:txBody>
          <a:bodyPr vert="horz" wrap="square" lIns="0" tIns="22225" rIns="0" bIns="0" rtlCol="0">
            <a:spAutoFit/>
          </a:bodyPr>
          <a:lstStyle/>
          <a:p>
            <a:pPr marL="164465" marR="101600" indent="-57785">
              <a:lnSpc>
                <a:spcPct val="100800"/>
              </a:lnSpc>
              <a:spcBef>
                <a:spcPts val="175"/>
              </a:spcBef>
            </a:pPr>
            <a:r>
              <a:rPr sz="1800">
                <a:latin typeface="Calibri"/>
                <a:cs typeface="Calibri"/>
              </a:rPr>
              <a:t>Consult</a:t>
            </a:r>
            <a:r>
              <a:rPr sz="1800" spc="-65">
                <a:latin typeface="Calibri"/>
                <a:cs typeface="Calibri"/>
              </a:rPr>
              <a:t> </a:t>
            </a:r>
            <a:r>
              <a:rPr sz="1800">
                <a:latin typeface="Calibri"/>
                <a:cs typeface="Calibri"/>
              </a:rPr>
              <a:t>LMS</a:t>
            </a:r>
            <a:r>
              <a:rPr sz="1800" spc="25">
                <a:latin typeface="Calibri"/>
                <a:cs typeface="Calibri"/>
              </a:rPr>
              <a:t> </a:t>
            </a:r>
            <a:r>
              <a:rPr sz="1800" spc="-20">
                <a:latin typeface="Calibri"/>
                <a:cs typeface="Calibri"/>
              </a:rPr>
              <a:t>site </a:t>
            </a:r>
            <a:r>
              <a:rPr sz="1800">
                <a:latin typeface="Calibri"/>
                <a:cs typeface="Calibri"/>
              </a:rPr>
              <a:t>for</a:t>
            </a:r>
            <a:r>
              <a:rPr sz="1800" spc="-10">
                <a:latin typeface="Calibri"/>
                <a:cs typeface="Calibri"/>
              </a:rPr>
              <a:t> </a:t>
            </a:r>
            <a:r>
              <a:rPr sz="1800">
                <a:latin typeface="Calibri"/>
                <a:cs typeface="Calibri"/>
              </a:rPr>
              <a:t>that</a:t>
            </a:r>
            <a:r>
              <a:rPr sz="1800" spc="-50">
                <a:latin typeface="Calibri"/>
                <a:cs typeface="Calibri"/>
              </a:rPr>
              <a:t> </a:t>
            </a:r>
            <a:r>
              <a:rPr sz="1800" spc="-10">
                <a:latin typeface="Calibri"/>
                <a:cs typeface="Calibri"/>
              </a:rPr>
              <a:t>subject</a:t>
            </a:r>
            <a:endParaRPr sz="1800">
              <a:latin typeface="Calibri"/>
              <a:cs typeface="Calibri"/>
            </a:endParaRPr>
          </a:p>
        </p:txBody>
      </p:sp>
      <p:sp>
        <p:nvSpPr>
          <p:cNvPr id="12" name="object 12"/>
          <p:cNvSpPr txBox="1"/>
          <p:nvPr/>
        </p:nvSpPr>
        <p:spPr>
          <a:xfrm>
            <a:off x="7034276" y="2386076"/>
            <a:ext cx="1762125" cy="638175"/>
          </a:xfrm>
          <a:prstGeom prst="rect">
            <a:avLst/>
          </a:prstGeom>
          <a:ln w="9525">
            <a:solidFill>
              <a:srgbClr val="00B050"/>
            </a:solidFill>
          </a:ln>
        </p:spPr>
        <p:txBody>
          <a:bodyPr vert="horz" wrap="square" lIns="0" tIns="18415" rIns="0" bIns="0" rtlCol="0">
            <a:spAutoFit/>
          </a:bodyPr>
          <a:lstStyle/>
          <a:p>
            <a:pPr marL="393700" marR="272415" indent="-114300">
              <a:lnSpc>
                <a:spcPct val="100800"/>
              </a:lnSpc>
              <a:spcBef>
                <a:spcPts val="145"/>
              </a:spcBef>
            </a:pPr>
            <a:r>
              <a:rPr sz="1800">
                <a:latin typeface="Calibri"/>
                <a:cs typeface="Calibri"/>
              </a:rPr>
              <a:t>Contact</a:t>
            </a:r>
            <a:r>
              <a:rPr sz="1800" spc="-45">
                <a:latin typeface="Calibri"/>
                <a:cs typeface="Calibri"/>
              </a:rPr>
              <a:t> </a:t>
            </a:r>
            <a:r>
              <a:rPr sz="1800" spc="-20">
                <a:latin typeface="Calibri"/>
                <a:cs typeface="Calibri"/>
              </a:rPr>
              <a:t>your </a:t>
            </a:r>
            <a:r>
              <a:rPr sz="1800" spc="-10">
                <a:latin typeface="Calibri"/>
                <a:cs typeface="Calibri"/>
              </a:rPr>
              <a:t>supervisor</a:t>
            </a:r>
            <a:endParaRPr sz="1800">
              <a:latin typeface="Calibri"/>
              <a:cs typeface="Calibri"/>
            </a:endParaRPr>
          </a:p>
        </p:txBody>
      </p:sp>
      <p:sp>
        <p:nvSpPr>
          <p:cNvPr id="13" name="object 13"/>
          <p:cNvSpPr txBox="1"/>
          <p:nvPr/>
        </p:nvSpPr>
        <p:spPr>
          <a:xfrm>
            <a:off x="7034276" y="3319526"/>
            <a:ext cx="1762125" cy="647700"/>
          </a:xfrm>
          <a:prstGeom prst="rect">
            <a:avLst/>
          </a:prstGeom>
          <a:ln w="9525">
            <a:solidFill>
              <a:srgbClr val="0070C0"/>
            </a:solidFill>
          </a:ln>
        </p:spPr>
        <p:txBody>
          <a:bodyPr vert="horz" wrap="square" lIns="0" tIns="28575" rIns="0" bIns="0" rtlCol="0">
            <a:spAutoFit/>
          </a:bodyPr>
          <a:lstStyle/>
          <a:p>
            <a:pPr marL="241300" marR="231775" indent="95250">
              <a:lnSpc>
                <a:spcPct val="100800"/>
              </a:lnSpc>
              <a:spcBef>
                <a:spcPts val="225"/>
              </a:spcBef>
            </a:pPr>
            <a:r>
              <a:rPr sz="1800">
                <a:latin typeface="Calibri"/>
                <a:cs typeface="Calibri"/>
              </a:rPr>
              <a:t>Contact</a:t>
            </a:r>
            <a:r>
              <a:rPr sz="1800" spc="-55">
                <a:latin typeface="Calibri"/>
                <a:cs typeface="Calibri"/>
              </a:rPr>
              <a:t> </a:t>
            </a:r>
            <a:r>
              <a:rPr sz="1800" spc="-25">
                <a:latin typeface="Calibri"/>
                <a:cs typeface="Calibri"/>
              </a:rPr>
              <a:t>the </a:t>
            </a:r>
            <a:r>
              <a:rPr sz="1800">
                <a:latin typeface="Calibri"/>
                <a:cs typeface="Calibri"/>
              </a:rPr>
              <a:t>4</a:t>
            </a:r>
            <a:r>
              <a:rPr sz="1800" baseline="23148">
                <a:latin typeface="Calibri"/>
                <a:cs typeface="Calibri"/>
              </a:rPr>
              <a:t>th</a:t>
            </a:r>
            <a:r>
              <a:rPr sz="1800" spc="202" baseline="23148">
                <a:latin typeface="Calibri"/>
                <a:cs typeface="Calibri"/>
              </a:rPr>
              <a:t> </a:t>
            </a:r>
            <a:r>
              <a:rPr sz="1800">
                <a:latin typeface="Calibri"/>
                <a:cs typeface="Calibri"/>
              </a:rPr>
              <a:t>year</a:t>
            </a:r>
            <a:r>
              <a:rPr sz="1800" spc="-65">
                <a:latin typeface="Calibri"/>
                <a:cs typeface="Calibri"/>
              </a:rPr>
              <a:t> </a:t>
            </a:r>
            <a:r>
              <a:rPr sz="1800" spc="-20">
                <a:latin typeface="Calibri"/>
                <a:cs typeface="Calibri"/>
              </a:rPr>
              <a:t>inbox</a:t>
            </a:r>
            <a:endParaRPr sz="1800">
              <a:latin typeface="Calibri"/>
              <a:cs typeface="Calibri"/>
            </a:endParaRPr>
          </a:p>
        </p:txBody>
      </p:sp>
      <p:sp>
        <p:nvSpPr>
          <p:cNvPr id="14" name="object 14"/>
          <p:cNvSpPr/>
          <p:nvPr/>
        </p:nvSpPr>
        <p:spPr>
          <a:xfrm>
            <a:off x="2109723" y="4567301"/>
            <a:ext cx="546735" cy="76200"/>
          </a:xfrm>
          <a:custGeom>
            <a:avLst/>
            <a:gdLst/>
            <a:ahLst/>
            <a:cxnLst/>
            <a:rect l="l" t="t" r="r" b="b"/>
            <a:pathLst>
              <a:path w="546735" h="76200">
                <a:moveTo>
                  <a:pt x="470026" y="0"/>
                </a:moveTo>
                <a:lnTo>
                  <a:pt x="470026" y="76200"/>
                </a:lnTo>
                <a:lnTo>
                  <a:pt x="539644" y="41275"/>
                </a:lnTo>
                <a:lnTo>
                  <a:pt x="482726" y="41275"/>
                </a:lnTo>
                <a:lnTo>
                  <a:pt x="482726" y="34925"/>
                </a:lnTo>
                <a:lnTo>
                  <a:pt x="540110" y="34925"/>
                </a:lnTo>
                <a:lnTo>
                  <a:pt x="470026" y="0"/>
                </a:lnTo>
                <a:close/>
              </a:path>
              <a:path w="546735" h="76200">
                <a:moveTo>
                  <a:pt x="470026" y="34925"/>
                </a:moveTo>
                <a:lnTo>
                  <a:pt x="0" y="34925"/>
                </a:lnTo>
                <a:lnTo>
                  <a:pt x="0" y="41275"/>
                </a:lnTo>
                <a:lnTo>
                  <a:pt x="470026" y="41275"/>
                </a:lnTo>
                <a:lnTo>
                  <a:pt x="470026" y="34925"/>
                </a:lnTo>
                <a:close/>
              </a:path>
              <a:path w="546735" h="76200">
                <a:moveTo>
                  <a:pt x="540110" y="34925"/>
                </a:moveTo>
                <a:lnTo>
                  <a:pt x="482726" y="34925"/>
                </a:lnTo>
                <a:lnTo>
                  <a:pt x="482726" y="41275"/>
                </a:lnTo>
                <a:lnTo>
                  <a:pt x="539644" y="41275"/>
                </a:lnTo>
                <a:lnTo>
                  <a:pt x="546226" y="37973"/>
                </a:lnTo>
                <a:lnTo>
                  <a:pt x="540110" y="34925"/>
                </a:lnTo>
                <a:close/>
              </a:path>
            </a:pathLst>
          </a:custGeom>
          <a:solidFill>
            <a:srgbClr val="094183"/>
          </a:solidFill>
        </p:spPr>
        <p:txBody>
          <a:bodyPr wrap="square" lIns="0" tIns="0" rIns="0" bIns="0" rtlCol="0"/>
          <a:lstStyle/>
          <a:p>
            <a:endParaRPr/>
          </a:p>
        </p:txBody>
      </p:sp>
      <p:sp>
        <p:nvSpPr>
          <p:cNvPr id="15" name="object 15"/>
          <p:cNvSpPr/>
          <p:nvPr/>
        </p:nvSpPr>
        <p:spPr>
          <a:xfrm>
            <a:off x="3500501" y="4929123"/>
            <a:ext cx="76200" cy="329565"/>
          </a:xfrm>
          <a:custGeom>
            <a:avLst/>
            <a:gdLst/>
            <a:ahLst/>
            <a:cxnLst/>
            <a:rect l="l" t="t" r="r" b="b"/>
            <a:pathLst>
              <a:path w="76200" h="329564">
                <a:moveTo>
                  <a:pt x="34918" y="252856"/>
                </a:moveTo>
                <a:lnTo>
                  <a:pt x="0" y="252856"/>
                </a:lnTo>
                <a:lnTo>
                  <a:pt x="38100" y="329056"/>
                </a:lnTo>
                <a:lnTo>
                  <a:pt x="69850" y="265556"/>
                </a:lnTo>
                <a:lnTo>
                  <a:pt x="34925" y="265556"/>
                </a:lnTo>
                <a:lnTo>
                  <a:pt x="34918" y="252856"/>
                </a:lnTo>
                <a:close/>
              </a:path>
              <a:path w="76200" h="329564">
                <a:moveTo>
                  <a:pt x="41148" y="0"/>
                </a:moveTo>
                <a:lnTo>
                  <a:pt x="34798" y="0"/>
                </a:lnTo>
                <a:lnTo>
                  <a:pt x="34925" y="265556"/>
                </a:lnTo>
                <a:lnTo>
                  <a:pt x="41275" y="265556"/>
                </a:lnTo>
                <a:lnTo>
                  <a:pt x="41148" y="0"/>
                </a:lnTo>
                <a:close/>
              </a:path>
              <a:path w="76200" h="329564">
                <a:moveTo>
                  <a:pt x="76200" y="252856"/>
                </a:moveTo>
                <a:lnTo>
                  <a:pt x="41268" y="252856"/>
                </a:lnTo>
                <a:lnTo>
                  <a:pt x="41275" y="265556"/>
                </a:lnTo>
                <a:lnTo>
                  <a:pt x="69850" y="265556"/>
                </a:lnTo>
                <a:lnTo>
                  <a:pt x="76200" y="252856"/>
                </a:lnTo>
                <a:close/>
              </a:path>
            </a:pathLst>
          </a:custGeom>
          <a:solidFill>
            <a:srgbClr val="094183"/>
          </a:solidFill>
        </p:spPr>
        <p:txBody>
          <a:bodyPr wrap="square" lIns="0" tIns="0" rIns="0" bIns="0" rtlCol="0"/>
          <a:lstStyle/>
          <a:p>
            <a:endParaRPr/>
          </a:p>
        </p:txBody>
      </p:sp>
      <p:sp>
        <p:nvSpPr>
          <p:cNvPr id="16" name="object 16"/>
          <p:cNvSpPr/>
          <p:nvPr/>
        </p:nvSpPr>
        <p:spPr>
          <a:xfrm>
            <a:off x="3500501" y="5586348"/>
            <a:ext cx="76200" cy="405130"/>
          </a:xfrm>
          <a:custGeom>
            <a:avLst/>
            <a:gdLst/>
            <a:ahLst/>
            <a:cxnLst/>
            <a:rect l="l" t="t" r="r" b="b"/>
            <a:pathLst>
              <a:path w="76200" h="405129">
                <a:moveTo>
                  <a:pt x="34920" y="328841"/>
                </a:moveTo>
                <a:lnTo>
                  <a:pt x="0" y="328841"/>
                </a:lnTo>
                <a:lnTo>
                  <a:pt x="38100" y="405041"/>
                </a:lnTo>
                <a:lnTo>
                  <a:pt x="69850" y="341541"/>
                </a:lnTo>
                <a:lnTo>
                  <a:pt x="34925" y="341541"/>
                </a:lnTo>
                <a:lnTo>
                  <a:pt x="34920" y="328841"/>
                </a:lnTo>
                <a:close/>
              </a:path>
              <a:path w="76200" h="405129">
                <a:moveTo>
                  <a:pt x="41148" y="0"/>
                </a:moveTo>
                <a:lnTo>
                  <a:pt x="34798" y="0"/>
                </a:lnTo>
                <a:lnTo>
                  <a:pt x="34925" y="341541"/>
                </a:lnTo>
                <a:lnTo>
                  <a:pt x="41275" y="341541"/>
                </a:lnTo>
                <a:lnTo>
                  <a:pt x="41148" y="0"/>
                </a:lnTo>
                <a:close/>
              </a:path>
              <a:path w="76200" h="405129">
                <a:moveTo>
                  <a:pt x="76200" y="328841"/>
                </a:moveTo>
                <a:lnTo>
                  <a:pt x="41270" y="328841"/>
                </a:lnTo>
                <a:lnTo>
                  <a:pt x="41275" y="341541"/>
                </a:lnTo>
                <a:lnTo>
                  <a:pt x="69850" y="341541"/>
                </a:lnTo>
                <a:lnTo>
                  <a:pt x="76200" y="328841"/>
                </a:lnTo>
                <a:close/>
              </a:path>
            </a:pathLst>
          </a:custGeom>
          <a:solidFill>
            <a:srgbClr val="094183"/>
          </a:solidFill>
        </p:spPr>
        <p:txBody>
          <a:bodyPr wrap="square" lIns="0" tIns="0" rIns="0" bIns="0" rtlCol="0"/>
          <a:lstStyle/>
          <a:p>
            <a:endParaRPr/>
          </a:p>
        </p:txBody>
      </p:sp>
      <p:pic>
        <p:nvPicPr>
          <p:cNvPr id="17" name="object 17"/>
          <p:cNvPicPr/>
          <p:nvPr/>
        </p:nvPicPr>
        <p:blipFill>
          <a:blip r:embed="rId4" cstate="print"/>
          <a:stretch>
            <a:fillRect/>
          </a:stretch>
        </p:blipFill>
        <p:spPr>
          <a:xfrm>
            <a:off x="3284621" y="6042818"/>
            <a:ext cx="545932" cy="515620"/>
          </a:xfrm>
          <a:prstGeom prst="rect">
            <a:avLst/>
          </a:prstGeom>
        </p:spPr>
      </p:pic>
      <p:pic>
        <p:nvPicPr>
          <p:cNvPr id="18" name="object 18"/>
          <p:cNvPicPr/>
          <p:nvPr/>
        </p:nvPicPr>
        <p:blipFill>
          <a:blip r:embed="rId5" cstate="print"/>
          <a:stretch>
            <a:fillRect/>
          </a:stretch>
        </p:blipFill>
        <p:spPr>
          <a:xfrm>
            <a:off x="3500373" y="4033901"/>
            <a:ext cx="76200" cy="247776"/>
          </a:xfrm>
          <a:prstGeom prst="rect">
            <a:avLst/>
          </a:prstGeom>
        </p:spPr>
      </p:pic>
      <p:sp>
        <p:nvSpPr>
          <p:cNvPr id="19" name="object 19"/>
          <p:cNvSpPr/>
          <p:nvPr/>
        </p:nvSpPr>
        <p:spPr>
          <a:xfrm>
            <a:off x="3500373" y="3052826"/>
            <a:ext cx="76200" cy="328930"/>
          </a:xfrm>
          <a:custGeom>
            <a:avLst/>
            <a:gdLst/>
            <a:ahLst/>
            <a:cxnLst/>
            <a:rect l="l" t="t" r="r" b="b"/>
            <a:pathLst>
              <a:path w="76200" h="328929">
                <a:moveTo>
                  <a:pt x="41275" y="63500"/>
                </a:moveTo>
                <a:lnTo>
                  <a:pt x="35051" y="63500"/>
                </a:lnTo>
                <a:lnTo>
                  <a:pt x="34925" y="328929"/>
                </a:lnTo>
                <a:lnTo>
                  <a:pt x="41275" y="328929"/>
                </a:lnTo>
                <a:lnTo>
                  <a:pt x="41275" y="63500"/>
                </a:lnTo>
                <a:close/>
              </a:path>
              <a:path w="76200" h="328929">
                <a:moveTo>
                  <a:pt x="38226" y="0"/>
                </a:moveTo>
                <a:lnTo>
                  <a:pt x="0" y="76200"/>
                </a:lnTo>
                <a:lnTo>
                  <a:pt x="35045" y="76200"/>
                </a:lnTo>
                <a:lnTo>
                  <a:pt x="35051" y="63500"/>
                </a:lnTo>
                <a:lnTo>
                  <a:pt x="69871" y="63500"/>
                </a:lnTo>
                <a:lnTo>
                  <a:pt x="38226" y="0"/>
                </a:lnTo>
                <a:close/>
              </a:path>
              <a:path w="76200" h="328929">
                <a:moveTo>
                  <a:pt x="69871" y="63500"/>
                </a:moveTo>
                <a:lnTo>
                  <a:pt x="41275" y="63500"/>
                </a:lnTo>
                <a:lnTo>
                  <a:pt x="41275" y="76200"/>
                </a:lnTo>
                <a:lnTo>
                  <a:pt x="76200" y="76200"/>
                </a:lnTo>
                <a:lnTo>
                  <a:pt x="69871" y="63500"/>
                </a:lnTo>
                <a:close/>
              </a:path>
            </a:pathLst>
          </a:custGeom>
          <a:solidFill>
            <a:srgbClr val="094183"/>
          </a:solidFill>
        </p:spPr>
        <p:txBody>
          <a:bodyPr wrap="square" lIns="0" tIns="0" rIns="0" bIns="0" rtlCol="0"/>
          <a:lstStyle/>
          <a:p>
            <a:endParaRPr/>
          </a:p>
        </p:txBody>
      </p:sp>
      <p:sp>
        <p:nvSpPr>
          <p:cNvPr id="20" name="object 20"/>
          <p:cNvSpPr/>
          <p:nvPr/>
        </p:nvSpPr>
        <p:spPr>
          <a:xfrm>
            <a:off x="4413630" y="1702054"/>
            <a:ext cx="2606675" cy="1033144"/>
          </a:xfrm>
          <a:custGeom>
            <a:avLst/>
            <a:gdLst/>
            <a:ahLst/>
            <a:cxnLst/>
            <a:rect l="l" t="t" r="r" b="b"/>
            <a:pathLst>
              <a:path w="2606675" h="1033144">
                <a:moveTo>
                  <a:pt x="2534211" y="32552"/>
                </a:moveTo>
                <a:lnTo>
                  <a:pt x="0" y="1026795"/>
                </a:lnTo>
                <a:lnTo>
                  <a:pt x="2413" y="1032763"/>
                </a:lnTo>
                <a:lnTo>
                  <a:pt x="2536516" y="38437"/>
                </a:lnTo>
                <a:lnTo>
                  <a:pt x="2534211" y="32552"/>
                </a:lnTo>
                <a:close/>
              </a:path>
              <a:path w="2606675" h="1033144">
                <a:moveTo>
                  <a:pt x="2588010" y="27940"/>
                </a:moveTo>
                <a:lnTo>
                  <a:pt x="2545969" y="27940"/>
                </a:lnTo>
                <a:lnTo>
                  <a:pt x="2548382" y="33782"/>
                </a:lnTo>
                <a:lnTo>
                  <a:pt x="2536516" y="38437"/>
                </a:lnTo>
                <a:lnTo>
                  <a:pt x="2549271" y="70993"/>
                </a:lnTo>
                <a:lnTo>
                  <a:pt x="2588010" y="27940"/>
                </a:lnTo>
                <a:close/>
              </a:path>
              <a:path w="2606675" h="1033144">
                <a:moveTo>
                  <a:pt x="2545969" y="27940"/>
                </a:moveTo>
                <a:lnTo>
                  <a:pt x="2534211" y="32552"/>
                </a:lnTo>
                <a:lnTo>
                  <a:pt x="2536516" y="38437"/>
                </a:lnTo>
                <a:lnTo>
                  <a:pt x="2548382" y="33782"/>
                </a:lnTo>
                <a:lnTo>
                  <a:pt x="2545969" y="27940"/>
                </a:lnTo>
                <a:close/>
              </a:path>
              <a:path w="2606675" h="1033144">
                <a:moveTo>
                  <a:pt x="2521458" y="0"/>
                </a:moveTo>
                <a:lnTo>
                  <a:pt x="2534211" y="32552"/>
                </a:lnTo>
                <a:lnTo>
                  <a:pt x="2545969" y="27940"/>
                </a:lnTo>
                <a:lnTo>
                  <a:pt x="2588010" y="27940"/>
                </a:lnTo>
                <a:lnTo>
                  <a:pt x="2606294" y="7620"/>
                </a:lnTo>
                <a:lnTo>
                  <a:pt x="2521458" y="0"/>
                </a:lnTo>
                <a:close/>
              </a:path>
            </a:pathLst>
          </a:custGeom>
          <a:solidFill>
            <a:srgbClr val="094183"/>
          </a:solidFill>
          <a:ln>
            <a:solidFill>
              <a:srgbClr val="FF0000"/>
            </a:solidFill>
          </a:ln>
        </p:spPr>
        <p:txBody>
          <a:bodyPr wrap="square" lIns="0" tIns="0" rIns="0" bIns="0" rtlCol="0"/>
          <a:lstStyle/>
          <a:p>
            <a:endParaRPr/>
          </a:p>
        </p:txBody>
      </p:sp>
      <p:sp>
        <p:nvSpPr>
          <p:cNvPr id="21" name="object 21"/>
          <p:cNvSpPr txBox="1"/>
          <p:nvPr/>
        </p:nvSpPr>
        <p:spPr>
          <a:xfrm>
            <a:off x="5260622" y="1772951"/>
            <a:ext cx="1260000" cy="540000"/>
          </a:xfrm>
          <a:prstGeom prst="rect">
            <a:avLst/>
          </a:prstGeom>
          <a:solidFill>
            <a:srgbClr val="FFFFFF"/>
          </a:solidFill>
          <a:ln>
            <a:solidFill>
              <a:srgbClr val="FF0000"/>
            </a:solidFill>
          </a:ln>
        </p:spPr>
        <p:txBody>
          <a:bodyPr vert="horz" wrap="square" lIns="0" tIns="29209" rIns="0" bIns="0" rtlCol="0">
            <a:spAutoFit/>
          </a:bodyPr>
          <a:lstStyle/>
          <a:p>
            <a:pPr marL="307975" marR="208915" indent="-95885">
              <a:lnSpc>
                <a:spcPct val="104900"/>
              </a:lnSpc>
              <a:spcBef>
                <a:spcPts val="229"/>
              </a:spcBef>
            </a:pPr>
            <a:r>
              <a:rPr sz="1550">
                <a:latin typeface="Calibri"/>
                <a:cs typeface="Calibri"/>
              </a:rPr>
              <a:t>A</a:t>
            </a:r>
            <a:r>
              <a:rPr sz="1550" spc="15">
                <a:latin typeface="Calibri"/>
                <a:cs typeface="Calibri"/>
              </a:rPr>
              <a:t> </a:t>
            </a:r>
            <a:r>
              <a:rPr sz="1550" spc="-10">
                <a:latin typeface="Calibri"/>
                <a:cs typeface="Calibri"/>
              </a:rPr>
              <a:t>specific subject</a:t>
            </a:r>
            <a:endParaRPr sz="1550">
              <a:latin typeface="Calibri"/>
              <a:cs typeface="Calibri"/>
            </a:endParaRPr>
          </a:p>
        </p:txBody>
      </p:sp>
      <p:grpSp>
        <p:nvGrpSpPr>
          <p:cNvPr id="22" name="object 22"/>
          <p:cNvGrpSpPr/>
          <p:nvPr/>
        </p:nvGrpSpPr>
        <p:grpSpPr>
          <a:xfrm>
            <a:off x="4423207" y="2447924"/>
            <a:ext cx="2607131" cy="540000"/>
            <a:chOff x="4414773" y="2447925"/>
            <a:chExt cx="2615565" cy="581025"/>
          </a:xfrm>
        </p:grpSpPr>
        <p:sp>
          <p:nvSpPr>
            <p:cNvPr id="23" name="object 23"/>
            <p:cNvSpPr/>
            <p:nvPr/>
          </p:nvSpPr>
          <p:spPr>
            <a:xfrm>
              <a:off x="4414773" y="2663063"/>
              <a:ext cx="2615565" cy="76200"/>
            </a:xfrm>
            <a:custGeom>
              <a:avLst/>
              <a:gdLst/>
              <a:ahLst/>
              <a:cxnLst/>
              <a:rect l="l" t="t" r="r" b="b"/>
              <a:pathLst>
                <a:path w="2615565" h="76200">
                  <a:moveTo>
                    <a:pt x="2610355" y="34798"/>
                  </a:moveTo>
                  <a:lnTo>
                    <a:pt x="2552065" y="34798"/>
                  </a:lnTo>
                  <a:lnTo>
                    <a:pt x="2552065" y="41148"/>
                  </a:lnTo>
                  <a:lnTo>
                    <a:pt x="2539396" y="41279"/>
                  </a:lnTo>
                  <a:lnTo>
                    <a:pt x="2539746" y="76200"/>
                  </a:lnTo>
                  <a:lnTo>
                    <a:pt x="2615565" y="37337"/>
                  </a:lnTo>
                  <a:lnTo>
                    <a:pt x="2610355" y="34798"/>
                  </a:lnTo>
                  <a:close/>
                </a:path>
                <a:path w="2615565" h="76200">
                  <a:moveTo>
                    <a:pt x="2539333" y="34930"/>
                  </a:moveTo>
                  <a:lnTo>
                    <a:pt x="0" y="61340"/>
                  </a:lnTo>
                  <a:lnTo>
                    <a:pt x="126" y="67690"/>
                  </a:lnTo>
                  <a:lnTo>
                    <a:pt x="2539396" y="41279"/>
                  </a:lnTo>
                  <a:lnTo>
                    <a:pt x="2539333" y="34930"/>
                  </a:lnTo>
                  <a:close/>
                </a:path>
                <a:path w="2615565" h="76200">
                  <a:moveTo>
                    <a:pt x="2552065" y="34798"/>
                  </a:moveTo>
                  <a:lnTo>
                    <a:pt x="2539333" y="34930"/>
                  </a:lnTo>
                  <a:lnTo>
                    <a:pt x="2539396" y="41279"/>
                  </a:lnTo>
                  <a:lnTo>
                    <a:pt x="2552065" y="41148"/>
                  </a:lnTo>
                  <a:lnTo>
                    <a:pt x="2552065" y="34798"/>
                  </a:lnTo>
                  <a:close/>
                </a:path>
                <a:path w="2615565" h="76200">
                  <a:moveTo>
                    <a:pt x="2538983" y="0"/>
                  </a:moveTo>
                  <a:lnTo>
                    <a:pt x="2539333" y="34930"/>
                  </a:lnTo>
                  <a:lnTo>
                    <a:pt x="2552065" y="34798"/>
                  </a:lnTo>
                  <a:lnTo>
                    <a:pt x="2610355" y="34798"/>
                  </a:lnTo>
                  <a:lnTo>
                    <a:pt x="2538983" y="0"/>
                  </a:lnTo>
                  <a:close/>
                </a:path>
              </a:pathLst>
            </a:custGeom>
            <a:solidFill>
              <a:srgbClr val="094183"/>
            </a:solidFill>
            <a:ln>
              <a:solidFill>
                <a:srgbClr val="00B050"/>
              </a:solidFill>
            </a:ln>
          </p:spPr>
          <p:txBody>
            <a:bodyPr wrap="square" lIns="0" tIns="0" rIns="0" bIns="0" rtlCol="0"/>
            <a:lstStyle/>
            <a:p>
              <a:endParaRPr/>
            </a:p>
          </p:txBody>
        </p:sp>
        <p:sp>
          <p:nvSpPr>
            <p:cNvPr id="24" name="object 24"/>
            <p:cNvSpPr/>
            <p:nvPr/>
          </p:nvSpPr>
          <p:spPr>
            <a:xfrm>
              <a:off x="5218640" y="2447925"/>
              <a:ext cx="1266825" cy="581025"/>
            </a:xfrm>
            <a:custGeom>
              <a:avLst/>
              <a:gdLst/>
              <a:ahLst/>
              <a:cxnLst/>
              <a:rect l="l" t="t" r="r" b="b"/>
              <a:pathLst>
                <a:path w="1266825" h="581025">
                  <a:moveTo>
                    <a:pt x="1266825" y="0"/>
                  </a:moveTo>
                  <a:lnTo>
                    <a:pt x="0" y="0"/>
                  </a:lnTo>
                  <a:lnTo>
                    <a:pt x="0" y="581025"/>
                  </a:lnTo>
                  <a:lnTo>
                    <a:pt x="1266825" y="581025"/>
                  </a:lnTo>
                  <a:lnTo>
                    <a:pt x="1266825" y="0"/>
                  </a:lnTo>
                  <a:close/>
                </a:path>
              </a:pathLst>
            </a:custGeom>
            <a:solidFill>
              <a:srgbClr val="FFFFFF"/>
            </a:solidFill>
            <a:ln>
              <a:solidFill>
                <a:srgbClr val="00B050"/>
              </a:solidFill>
            </a:ln>
          </p:spPr>
          <p:txBody>
            <a:bodyPr wrap="square" lIns="0" tIns="0" rIns="0" bIns="0" rtlCol="0"/>
            <a:lstStyle/>
            <a:p>
              <a:endParaRPr/>
            </a:p>
          </p:txBody>
        </p:sp>
      </p:grpSp>
      <p:sp>
        <p:nvSpPr>
          <p:cNvPr id="25" name="object 25"/>
          <p:cNvSpPr txBox="1"/>
          <p:nvPr/>
        </p:nvSpPr>
        <p:spPr>
          <a:xfrm>
            <a:off x="5407913" y="2475166"/>
            <a:ext cx="1260000" cy="540000"/>
          </a:xfrm>
          <a:prstGeom prst="rect">
            <a:avLst/>
          </a:prstGeom>
          <a:ln>
            <a:noFill/>
          </a:ln>
        </p:spPr>
        <p:txBody>
          <a:bodyPr vert="horz" wrap="square" lIns="0" tIns="4445" rIns="0" bIns="0" rtlCol="0">
            <a:spAutoFit/>
          </a:bodyPr>
          <a:lstStyle/>
          <a:p>
            <a:pPr marL="231775" marR="5080" indent="-219710">
              <a:lnSpc>
                <a:spcPct val="105000"/>
              </a:lnSpc>
              <a:spcBef>
                <a:spcPts val="35"/>
              </a:spcBef>
            </a:pPr>
            <a:r>
              <a:rPr sz="1550">
                <a:latin typeface="Calibri"/>
                <a:cs typeface="Calibri"/>
              </a:rPr>
              <a:t>My</a:t>
            </a:r>
            <a:r>
              <a:rPr sz="1550" spc="75">
                <a:latin typeface="Calibri"/>
                <a:cs typeface="Calibri"/>
              </a:rPr>
              <a:t> </a:t>
            </a:r>
            <a:r>
              <a:rPr sz="1550" spc="-10">
                <a:latin typeface="Calibri"/>
                <a:cs typeface="Calibri"/>
              </a:rPr>
              <a:t>research project</a:t>
            </a:r>
            <a:endParaRPr sz="1550">
              <a:latin typeface="Calibri"/>
              <a:cs typeface="Calibri"/>
            </a:endParaRPr>
          </a:p>
        </p:txBody>
      </p:sp>
      <p:sp>
        <p:nvSpPr>
          <p:cNvPr id="26" name="object 26"/>
          <p:cNvSpPr/>
          <p:nvPr/>
        </p:nvSpPr>
        <p:spPr>
          <a:xfrm>
            <a:off x="4413758" y="2725927"/>
            <a:ext cx="2616835" cy="929005"/>
          </a:xfrm>
          <a:custGeom>
            <a:avLst/>
            <a:gdLst/>
            <a:ahLst/>
            <a:cxnLst/>
            <a:rect l="l" t="t" r="r" b="b"/>
            <a:pathLst>
              <a:path w="2616834" h="929004">
                <a:moveTo>
                  <a:pt x="2543572" y="895833"/>
                </a:moveTo>
                <a:lnTo>
                  <a:pt x="2531998" y="928751"/>
                </a:lnTo>
                <a:lnTo>
                  <a:pt x="2616581" y="917956"/>
                </a:lnTo>
                <a:lnTo>
                  <a:pt x="2599195" y="900049"/>
                </a:lnTo>
                <a:lnTo>
                  <a:pt x="2555620" y="900049"/>
                </a:lnTo>
                <a:lnTo>
                  <a:pt x="2543572" y="895833"/>
                </a:lnTo>
                <a:close/>
              </a:path>
              <a:path w="2616834" h="929004">
                <a:moveTo>
                  <a:pt x="2545703" y="889772"/>
                </a:moveTo>
                <a:lnTo>
                  <a:pt x="2543572" y="895833"/>
                </a:lnTo>
                <a:lnTo>
                  <a:pt x="2555620" y="900049"/>
                </a:lnTo>
                <a:lnTo>
                  <a:pt x="2557652" y="893953"/>
                </a:lnTo>
                <a:lnTo>
                  <a:pt x="2545703" y="889772"/>
                </a:lnTo>
                <a:close/>
              </a:path>
              <a:path w="2616834" h="929004">
                <a:moveTo>
                  <a:pt x="2557271" y="856869"/>
                </a:moveTo>
                <a:lnTo>
                  <a:pt x="2545703" y="889772"/>
                </a:lnTo>
                <a:lnTo>
                  <a:pt x="2557652" y="893953"/>
                </a:lnTo>
                <a:lnTo>
                  <a:pt x="2555620" y="900049"/>
                </a:lnTo>
                <a:lnTo>
                  <a:pt x="2599195" y="900049"/>
                </a:lnTo>
                <a:lnTo>
                  <a:pt x="2557271" y="856869"/>
                </a:lnTo>
                <a:close/>
              </a:path>
              <a:path w="2616834" h="929004">
                <a:moveTo>
                  <a:pt x="2158" y="0"/>
                </a:moveTo>
                <a:lnTo>
                  <a:pt x="0" y="5969"/>
                </a:lnTo>
                <a:lnTo>
                  <a:pt x="2543572" y="895833"/>
                </a:lnTo>
                <a:lnTo>
                  <a:pt x="2545703" y="889772"/>
                </a:lnTo>
                <a:lnTo>
                  <a:pt x="2158" y="0"/>
                </a:lnTo>
                <a:close/>
              </a:path>
            </a:pathLst>
          </a:custGeom>
          <a:solidFill>
            <a:srgbClr val="094183"/>
          </a:solidFill>
          <a:ln>
            <a:solidFill>
              <a:schemeClr val="tx2">
                <a:lumMod val="60000"/>
                <a:lumOff val="40000"/>
              </a:schemeClr>
            </a:solidFill>
          </a:ln>
        </p:spPr>
        <p:txBody>
          <a:bodyPr wrap="square" lIns="0" tIns="0" rIns="0" bIns="0" rtlCol="0"/>
          <a:lstStyle/>
          <a:p>
            <a:endParaRPr/>
          </a:p>
        </p:txBody>
      </p:sp>
      <p:sp>
        <p:nvSpPr>
          <p:cNvPr id="27" name="object 27"/>
          <p:cNvSpPr txBox="1"/>
          <p:nvPr/>
        </p:nvSpPr>
        <p:spPr>
          <a:xfrm>
            <a:off x="5218034" y="3117269"/>
            <a:ext cx="1260000" cy="540000"/>
          </a:xfrm>
          <a:prstGeom prst="rect">
            <a:avLst/>
          </a:prstGeom>
          <a:solidFill>
            <a:srgbClr val="FFFFFF"/>
          </a:solidFill>
          <a:ln>
            <a:solidFill>
              <a:schemeClr val="tx2">
                <a:lumMod val="60000"/>
                <a:lumOff val="40000"/>
              </a:schemeClr>
            </a:solidFill>
          </a:ln>
        </p:spPr>
        <p:txBody>
          <a:bodyPr vert="horz" wrap="square" lIns="0" tIns="30480" rIns="0" bIns="0" rtlCol="0">
            <a:spAutoFit/>
          </a:bodyPr>
          <a:lstStyle/>
          <a:p>
            <a:pPr marL="486409" marR="193040" indent="-286385">
              <a:lnSpc>
                <a:spcPct val="105000"/>
              </a:lnSpc>
              <a:spcBef>
                <a:spcPts val="240"/>
              </a:spcBef>
            </a:pPr>
            <a:r>
              <a:rPr sz="1550" spc="-10">
                <a:latin typeface="Calibri"/>
                <a:cs typeface="Calibri"/>
              </a:rPr>
              <a:t>Something </a:t>
            </a:r>
            <a:r>
              <a:rPr sz="1550" spc="-20">
                <a:latin typeface="Calibri"/>
                <a:cs typeface="Calibri"/>
              </a:rPr>
              <a:t>else</a:t>
            </a:r>
            <a:endParaRPr sz="1550">
              <a:latin typeface="Calibri"/>
              <a:cs typeface="Calibri"/>
            </a:endParaRPr>
          </a:p>
        </p:txBody>
      </p:sp>
      <p:sp>
        <p:nvSpPr>
          <p:cNvPr id="28" name="object 28"/>
          <p:cNvSpPr txBox="1"/>
          <p:nvPr/>
        </p:nvSpPr>
        <p:spPr>
          <a:xfrm>
            <a:off x="7180833" y="727773"/>
            <a:ext cx="1471930" cy="300355"/>
          </a:xfrm>
          <a:prstGeom prst="rect">
            <a:avLst/>
          </a:prstGeom>
        </p:spPr>
        <p:txBody>
          <a:bodyPr vert="horz" wrap="square" lIns="0" tIns="12700" rIns="0" bIns="0" rtlCol="0">
            <a:spAutoFit/>
          </a:bodyPr>
          <a:lstStyle/>
          <a:p>
            <a:pPr marL="12700">
              <a:lnSpc>
                <a:spcPct val="100000"/>
              </a:lnSpc>
              <a:spcBef>
                <a:spcPts val="100"/>
              </a:spcBef>
            </a:pPr>
            <a:r>
              <a:rPr sz="1800" i="1">
                <a:latin typeface="Calibri"/>
                <a:cs typeface="Calibri"/>
              </a:rPr>
              <a:t>Problem</a:t>
            </a:r>
            <a:r>
              <a:rPr sz="1800" i="1" spc="-20">
                <a:latin typeface="Calibri"/>
                <a:cs typeface="Calibri"/>
              </a:rPr>
              <a:t> </a:t>
            </a:r>
            <a:r>
              <a:rPr sz="1800" i="1" spc="-10">
                <a:latin typeface="Calibri"/>
                <a:cs typeface="Calibri"/>
              </a:rPr>
              <a:t>solved</a:t>
            </a:r>
            <a:endParaRPr sz="1800" i="1">
              <a:latin typeface="Calibri"/>
              <a:cs typeface="Calibri"/>
            </a:endParaRPr>
          </a:p>
        </p:txBody>
      </p:sp>
      <p:grpSp>
        <p:nvGrpSpPr>
          <p:cNvPr id="29" name="object 29"/>
          <p:cNvGrpSpPr/>
          <p:nvPr/>
        </p:nvGrpSpPr>
        <p:grpSpPr>
          <a:xfrm>
            <a:off x="7897748" y="146843"/>
            <a:ext cx="3228340" cy="576580"/>
            <a:chOff x="7897748" y="146843"/>
            <a:chExt cx="3228340" cy="576580"/>
          </a:xfrm>
        </p:grpSpPr>
        <p:pic>
          <p:nvPicPr>
            <p:cNvPr id="30" name="object 30"/>
            <p:cNvPicPr/>
            <p:nvPr/>
          </p:nvPicPr>
          <p:blipFill>
            <a:blip r:embed="rId4" cstate="print"/>
            <a:stretch>
              <a:fillRect/>
            </a:stretch>
          </p:blipFill>
          <p:spPr>
            <a:xfrm>
              <a:off x="9219125" y="146843"/>
              <a:ext cx="554598" cy="515620"/>
            </a:xfrm>
            <a:prstGeom prst="rect">
              <a:avLst/>
            </a:prstGeom>
          </p:spPr>
        </p:pic>
        <p:sp>
          <p:nvSpPr>
            <p:cNvPr id="31" name="object 31"/>
            <p:cNvSpPr/>
            <p:nvPr/>
          </p:nvSpPr>
          <p:spPr>
            <a:xfrm>
              <a:off x="7897749" y="366775"/>
              <a:ext cx="3228340" cy="356870"/>
            </a:xfrm>
            <a:custGeom>
              <a:avLst/>
              <a:gdLst/>
              <a:ahLst/>
              <a:cxnLst/>
              <a:rect l="l" t="t" r="r" b="b"/>
              <a:pathLst>
                <a:path w="3228340" h="356870">
                  <a:moveTo>
                    <a:pt x="1301369" y="38100"/>
                  </a:moveTo>
                  <a:lnTo>
                    <a:pt x="1295019" y="34925"/>
                  </a:lnTo>
                  <a:lnTo>
                    <a:pt x="1225169" y="0"/>
                  </a:lnTo>
                  <a:lnTo>
                    <a:pt x="1225169" y="34925"/>
                  </a:lnTo>
                  <a:lnTo>
                    <a:pt x="0" y="34925"/>
                  </a:lnTo>
                  <a:lnTo>
                    <a:pt x="0" y="350901"/>
                  </a:lnTo>
                  <a:lnTo>
                    <a:pt x="6350" y="350901"/>
                  </a:lnTo>
                  <a:lnTo>
                    <a:pt x="6350" y="41275"/>
                  </a:lnTo>
                  <a:lnTo>
                    <a:pt x="1225169" y="41275"/>
                  </a:lnTo>
                  <a:lnTo>
                    <a:pt x="1225169" y="76200"/>
                  </a:lnTo>
                  <a:lnTo>
                    <a:pt x="1295019" y="41275"/>
                  </a:lnTo>
                  <a:lnTo>
                    <a:pt x="1301369" y="38100"/>
                  </a:lnTo>
                  <a:close/>
                </a:path>
                <a:path w="3228340" h="356870">
                  <a:moveTo>
                    <a:pt x="3228340" y="34925"/>
                  </a:moveTo>
                  <a:lnTo>
                    <a:pt x="1984375" y="34925"/>
                  </a:lnTo>
                  <a:lnTo>
                    <a:pt x="1984375" y="0"/>
                  </a:lnTo>
                  <a:lnTo>
                    <a:pt x="1908175" y="38100"/>
                  </a:lnTo>
                  <a:lnTo>
                    <a:pt x="1984375" y="76200"/>
                  </a:lnTo>
                  <a:lnTo>
                    <a:pt x="1984375" y="41275"/>
                  </a:lnTo>
                  <a:lnTo>
                    <a:pt x="3221990" y="41275"/>
                  </a:lnTo>
                  <a:lnTo>
                    <a:pt x="3221990" y="356489"/>
                  </a:lnTo>
                  <a:lnTo>
                    <a:pt x="3228340" y="356489"/>
                  </a:lnTo>
                  <a:lnTo>
                    <a:pt x="3228340" y="41275"/>
                  </a:lnTo>
                  <a:lnTo>
                    <a:pt x="3228340" y="38100"/>
                  </a:lnTo>
                  <a:lnTo>
                    <a:pt x="3228340" y="34925"/>
                  </a:lnTo>
                  <a:close/>
                </a:path>
              </a:pathLst>
            </a:custGeom>
            <a:solidFill>
              <a:srgbClr val="094183"/>
            </a:solidFill>
          </p:spPr>
          <p:txBody>
            <a:bodyPr wrap="square" lIns="0" tIns="0" rIns="0" bIns="0" rtlCol="0"/>
            <a:lstStyle/>
            <a:p>
              <a:endParaRPr/>
            </a:p>
          </p:txBody>
        </p:sp>
      </p:grpSp>
      <p:sp>
        <p:nvSpPr>
          <p:cNvPr id="32" name="object 32"/>
          <p:cNvSpPr txBox="1"/>
          <p:nvPr/>
        </p:nvSpPr>
        <p:spPr>
          <a:xfrm>
            <a:off x="10234676" y="1385950"/>
            <a:ext cx="1762125" cy="647700"/>
          </a:xfrm>
          <a:prstGeom prst="rect">
            <a:avLst/>
          </a:prstGeom>
          <a:ln w="9525">
            <a:solidFill>
              <a:srgbClr val="000000"/>
            </a:solidFill>
          </a:ln>
        </p:spPr>
        <p:txBody>
          <a:bodyPr vert="horz" wrap="square" lIns="0" tIns="22225" rIns="0" bIns="0" rtlCol="0">
            <a:spAutoFit/>
          </a:bodyPr>
          <a:lstStyle/>
          <a:p>
            <a:pPr marL="437515" marR="145415" indent="-276860">
              <a:lnSpc>
                <a:spcPct val="100800"/>
              </a:lnSpc>
              <a:spcBef>
                <a:spcPts val="175"/>
              </a:spcBef>
            </a:pPr>
            <a:r>
              <a:rPr sz="1800">
                <a:latin typeface="Calibri"/>
                <a:cs typeface="Calibri"/>
              </a:rPr>
              <a:t>Contact</a:t>
            </a:r>
            <a:r>
              <a:rPr sz="1800" spc="-45">
                <a:latin typeface="Calibri"/>
                <a:cs typeface="Calibri"/>
              </a:rPr>
              <a:t> </a:t>
            </a:r>
            <a:r>
              <a:rPr sz="1800" spc="-10">
                <a:latin typeface="Calibri"/>
                <a:cs typeface="Calibri"/>
              </a:rPr>
              <a:t>subject convenor</a:t>
            </a:r>
            <a:endParaRPr sz="1800">
              <a:latin typeface="Calibri"/>
              <a:cs typeface="Calibri"/>
            </a:endParaRPr>
          </a:p>
        </p:txBody>
      </p:sp>
      <p:sp>
        <p:nvSpPr>
          <p:cNvPr id="33" name="object 33"/>
          <p:cNvSpPr/>
          <p:nvPr/>
        </p:nvSpPr>
        <p:spPr>
          <a:xfrm>
            <a:off x="7863078" y="1090675"/>
            <a:ext cx="76200" cy="299720"/>
          </a:xfrm>
          <a:custGeom>
            <a:avLst/>
            <a:gdLst/>
            <a:ahLst/>
            <a:cxnLst/>
            <a:rect l="l" t="t" r="r" b="b"/>
            <a:pathLst>
              <a:path w="76200" h="299719">
                <a:moveTo>
                  <a:pt x="41302" y="76131"/>
                </a:moveTo>
                <a:lnTo>
                  <a:pt x="34952" y="76141"/>
                </a:lnTo>
                <a:lnTo>
                  <a:pt x="35432" y="299720"/>
                </a:lnTo>
                <a:lnTo>
                  <a:pt x="41782" y="299720"/>
                </a:lnTo>
                <a:lnTo>
                  <a:pt x="41302" y="76131"/>
                </a:lnTo>
                <a:close/>
              </a:path>
              <a:path w="76200" h="299719">
                <a:moveTo>
                  <a:pt x="37846" y="0"/>
                </a:moveTo>
                <a:lnTo>
                  <a:pt x="0" y="76200"/>
                </a:lnTo>
                <a:lnTo>
                  <a:pt x="34952" y="76141"/>
                </a:lnTo>
                <a:lnTo>
                  <a:pt x="34925" y="63500"/>
                </a:lnTo>
                <a:lnTo>
                  <a:pt x="41275" y="63373"/>
                </a:lnTo>
                <a:lnTo>
                  <a:pt x="69796" y="63373"/>
                </a:lnTo>
                <a:lnTo>
                  <a:pt x="37846" y="0"/>
                </a:lnTo>
                <a:close/>
              </a:path>
              <a:path w="76200" h="299719">
                <a:moveTo>
                  <a:pt x="41275" y="63373"/>
                </a:moveTo>
                <a:lnTo>
                  <a:pt x="34925" y="63500"/>
                </a:lnTo>
                <a:lnTo>
                  <a:pt x="34952" y="76141"/>
                </a:lnTo>
                <a:lnTo>
                  <a:pt x="41302" y="76131"/>
                </a:lnTo>
                <a:lnTo>
                  <a:pt x="41275" y="63373"/>
                </a:lnTo>
                <a:close/>
              </a:path>
              <a:path w="76200" h="299719">
                <a:moveTo>
                  <a:pt x="69796" y="63373"/>
                </a:moveTo>
                <a:lnTo>
                  <a:pt x="41275" y="63373"/>
                </a:lnTo>
                <a:lnTo>
                  <a:pt x="41302" y="76131"/>
                </a:lnTo>
                <a:lnTo>
                  <a:pt x="76200" y="76073"/>
                </a:lnTo>
                <a:lnTo>
                  <a:pt x="69796" y="63373"/>
                </a:lnTo>
                <a:close/>
              </a:path>
            </a:pathLst>
          </a:custGeom>
          <a:solidFill>
            <a:srgbClr val="094183"/>
          </a:solidFill>
        </p:spPr>
        <p:txBody>
          <a:bodyPr wrap="square" lIns="0" tIns="0" rIns="0" bIns="0" rtlCol="0"/>
          <a:lstStyle/>
          <a:p>
            <a:endParaRPr/>
          </a:p>
        </p:txBody>
      </p:sp>
      <p:sp>
        <p:nvSpPr>
          <p:cNvPr id="34" name="object 34"/>
          <p:cNvSpPr/>
          <p:nvPr/>
        </p:nvSpPr>
        <p:spPr>
          <a:xfrm>
            <a:off x="11075923" y="1090675"/>
            <a:ext cx="76200" cy="294640"/>
          </a:xfrm>
          <a:custGeom>
            <a:avLst/>
            <a:gdLst/>
            <a:ahLst/>
            <a:cxnLst/>
            <a:rect l="l" t="t" r="r" b="b"/>
            <a:pathLst>
              <a:path w="76200" h="294640">
                <a:moveTo>
                  <a:pt x="34870" y="76088"/>
                </a:moveTo>
                <a:lnTo>
                  <a:pt x="31750" y="294132"/>
                </a:lnTo>
                <a:lnTo>
                  <a:pt x="38100" y="294132"/>
                </a:lnTo>
                <a:lnTo>
                  <a:pt x="41220" y="76184"/>
                </a:lnTo>
                <a:lnTo>
                  <a:pt x="34870" y="76088"/>
                </a:lnTo>
                <a:close/>
              </a:path>
              <a:path w="76200" h="294640">
                <a:moveTo>
                  <a:pt x="69648" y="63373"/>
                </a:moveTo>
                <a:lnTo>
                  <a:pt x="35051" y="63373"/>
                </a:lnTo>
                <a:lnTo>
                  <a:pt x="41401" y="63500"/>
                </a:lnTo>
                <a:lnTo>
                  <a:pt x="41220" y="76184"/>
                </a:lnTo>
                <a:lnTo>
                  <a:pt x="76073" y="76708"/>
                </a:lnTo>
                <a:lnTo>
                  <a:pt x="69648" y="63373"/>
                </a:lnTo>
                <a:close/>
              </a:path>
              <a:path w="76200" h="294640">
                <a:moveTo>
                  <a:pt x="35051" y="63373"/>
                </a:moveTo>
                <a:lnTo>
                  <a:pt x="34870" y="76088"/>
                </a:lnTo>
                <a:lnTo>
                  <a:pt x="41220" y="76184"/>
                </a:lnTo>
                <a:lnTo>
                  <a:pt x="41401" y="63500"/>
                </a:lnTo>
                <a:lnTo>
                  <a:pt x="35051" y="63373"/>
                </a:lnTo>
                <a:close/>
              </a:path>
              <a:path w="76200" h="294640">
                <a:moveTo>
                  <a:pt x="39116" y="0"/>
                </a:moveTo>
                <a:lnTo>
                  <a:pt x="0" y="75564"/>
                </a:lnTo>
                <a:lnTo>
                  <a:pt x="34870" y="76088"/>
                </a:lnTo>
                <a:lnTo>
                  <a:pt x="35051" y="63373"/>
                </a:lnTo>
                <a:lnTo>
                  <a:pt x="69648" y="63373"/>
                </a:lnTo>
                <a:lnTo>
                  <a:pt x="39116" y="0"/>
                </a:lnTo>
                <a:close/>
              </a:path>
            </a:pathLst>
          </a:custGeom>
          <a:solidFill>
            <a:srgbClr val="094183"/>
          </a:solidFill>
        </p:spPr>
        <p:txBody>
          <a:bodyPr wrap="square" lIns="0" tIns="0" rIns="0" bIns="0" rtlCol="0"/>
          <a:lstStyle/>
          <a:p>
            <a:endParaRPr/>
          </a:p>
        </p:txBody>
      </p:sp>
      <p:sp>
        <p:nvSpPr>
          <p:cNvPr id="35" name="object 35"/>
          <p:cNvSpPr txBox="1"/>
          <p:nvPr/>
        </p:nvSpPr>
        <p:spPr>
          <a:xfrm>
            <a:off x="10401934" y="733107"/>
            <a:ext cx="1468755" cy="300355"/>
          </a:xfrm>
          <a:prstGeom prst="rect">
            <a:avLst/>
          </a:prstGeom>
        </p:spPr>
        <p:txBody>
          <a:bodyPr vert="horz" wrap="square" lIns="0" tIns="12700" rIns="0" bIns="0" rtlCol="0">
            <a:spAutoFit/>
          </a:bodyPr>
          <a:lstStyle/>
          <a:p>
            <a:pPr marL="12700">
              <a:lnSpc>
                <a:spcPct val="100000"/>
              </a:lnSpc>
              <a:spcBef>
                <a:spcPts val="100"/>
              </a:spcBef>
            </a:pPr>
            <a:r>
              <a:rPr sz="1800" i="1">
                <a:latin typeface="Calibri"/>
                <a:cs typeface="Calibri"/>
              </a:rPr>
              <a:t>Problem</a:t>
            </a:r>
            <a:r>
              <a:rPr sz="1800" i="1" spc="-30">
                <a:latin typeface="Calibri"/>
                <a:cs typeface="Calibri"/>
              </a:rPr>
              <a:t> </a:t>
            </a:r>
            <a:r>
              <a:rPr sz="1800" i="1" spc="-10">
                <a:latin typeface="Calibri"/>
                <a:cs typeface="Calibri"/>
              </a:rPr>
              <a:t>solved</a:t>
            </a:r>
            <a:endParaRPr sz="1800" i="1">
              <a:latin typeface="Calibri"/>
              <a:cs typeface="Calibri"/>
            </a:endParaRPr>
          </a:p>
        </p:txBody>
      </p:sp>
      <p:sp>
        <p:nvSpPr>
          <p:cNvPr id="36" name="object 36"/>
          <p:cNvSpPr/>
          <p:nvPr/>
        </p:nvSpPr>
        <p:spPr>
          <a:xfrm>
            <a:off x="8796273" y="2662301"/>
            <a:ext cx="1447165" cy="76200"/>
          </a:xfrm>
          <a:custGeom>
            <a:avLst/>
            <a:gdLst/>
            <a:ahLst/>
            <a:cxnLst/>
            <a:rect l="l" t="t" r="r" b="b"/>
            <a:pathLst>
              <a:path w="1447165" h="76200">
                <a:moveTo>
                  <a:pt x="1370837" y="41273"/>
                </a:moveTo>
                <a:lnTo>
                  <a:pt x="1370837" y="76200"/>
                </a:lnTo>
                <a:lnTo>
                  <a:pt x="1440687" y="41275"/>
                </a:lnTo>
                <a:lnTo>
                  <a:pt x="1370837" y="41273"/>
                </a:lnTo>
                <a:close/>
              </a:path>
              <a:path w="1447165" h="76200">
                <a:moveTo>
                  <a:pt x="1370837" y="34923"/>
                </a:moveTo>
                <a:lnTo>
                  <a:pt x="1370837" y="41273"/>
                </a:lnTo>
                <a:lnTo>
                  <a:pt x="1383537" y="41275"/>
                </a:lnTo>
                <a:lnTo>
                  <a:pt x="1383537" y="34925"/>
                </a:lnTo>
                <a:lnTo>
                  <a:pt x="1370837" y="34923"/>
                </a:lnTo>
                <a:close/>
              </a:path>
              <a:path w="1447165" h="76200">
                <a:moveTo>
                  <a:pt x="1370837" y="0"/>
                </a:moveTo>
                <a:lnTo>
                  <a:pt x="1370837" y="34923"/>
                </a:lnTo>
                <a:lnTo>
                  <a:pt x="1383537" y="34925"/>
                </a:lnTo>
                <a:lnTo>
                  <a:pt x="1383537" y="41275"/>
                </a:lnTo>
                <a:lnTo>
                  <a:pt x="1440690" y="41273"/>
                </a:lnTo>
                <a:lnTo>
                  <a:pt x="1447037" y="38100"/>
                </a:lnTo>
                <a:lnTo>
                  <a:pt x="1370837" y="0"/>
                </a:lnTo>
                <a:close/>
              </a:path>
              <a:path w="1447165" h="76200">
                <a:moveTo>
                  <a:pt x="0" y="34798"/>
                </a:moveTo>
                <a:lnTo>
                  <a:pt x="0" y="41148"/>
                </a:lnTo>
                <a:lnTo>
                  <a:pt x="1370837" y="41273"/>
                </a:lnTo>
                <a:lnTo>
                  <a:pt x="1370837" y="34923"/>
                </a:lnTo>
                <a:lnTo>
                  <a:pt x="0" y="34798"/>
                </a:lnTo>
                <a:close/>
              </a:path>
            </a:pathLst>
          </a:custGeom>
          <a:solidFill>
            <a:srgbClr val="094183"/>
          </a:solidFill>
        </p:spPr>
        <p:txBody>
          <a:bodyPr wrap="square" lIns="0" tIns="0" rIns="0" bIns="0" rtlCol="0"/>
          <a:lstStyle/>
          <a:p>
            <a:endParaRPr/>
          </a:p>
        </p:txBody>
      </p:sp>
      <p:sp>
        <p:nvSpPr>
          <p:cNvPr id="37" name="object 37"/>
          <p:cNvSpPr txBox="1"/>
          <p:nvPr/>
        </p:nvSpPr>
        <p:spPr>
          <a:xfrm>
            <a:off x="10530840" y="2393886"/>
            <a:ext cx="1187450" cy="577215"/>
          </a:xfrm>
          <a:prstGeom prst="rect">
            <a:avLst/>
          </a:prstGeom>
        </p:spPr>
        <p:txBody>
          <a:bodyPr vert="horz" wrap="square" lIns="0" tIns="10795" rIns="0" bIns="0" rtlCol="0">
            <a:spAutoFit/>
          </a:bodyPr>
          <a:lstStyle/>
          <a:p>
            <a:pPr marL="288925" marR="5080" indent="-276225">
              <a:lnSpc>
                <a:spcPct val="100800"/>
              </a:lnSpc>
              <a:spcBef>
                <a:spcPts val="85"/>
              </a:spcBef>
            </a:pPr>
            <a:r>
              <a:rPr sz="1800" i="1">
                <a:latin typeface="Calibri"/>
                <a:cs typeface="Calibri"/>
              </a:rPr>
              <a:t>Problem</a:t>
            </a:r>
            <a:r>
              <a:rPr sz="1800" i="1" spc="-30">
                <a:latin typeface="Calibri"/>
                <a:cs typeface="Calibri"/>
              </a:rPr>
              <a:t> </a:t>
            </a:r>
            <a:r>
              <a:rPr sz="1800" i="1" spc="-25">
                <a:latin typeface="Calibri"/>
                <a:cs typeface="Calibri"/>
              </a:rPr>
              <a:t>not </a:t>
            </a:r>
            <a:r>
              <a:rPr sz="1800" i="1" spc="-10">
                <a:latin typeface="Calibri"/>
                <a:cs typeface="Calibri"/>
              </a:rPr>
              <a:t>solved</a:t>
            </a:r>
            <a:endParaRPr sz="1800" i="1">
              <a:latin typeface="Calibri"/>
              <a:cs typeface="Calibri"/>
            </a:endParaRPr>
          </a:p>
        </p:txBody>
      </p:sp>
      <p:sp>
        <p:nvSpPr>
          <p:cNvPr id="38" name="object 38"/>
          <p:cNvSpPr/>
          <p:nvPr/>
        </p:nvSpPr>
        <p:spPr>
          <a:xfrm>
            <a:off x="11076558" y="2033523"/>
            <a:ext cx="76200" cy="348615"/>
          </a:xfrm>
          <a:custGeom>
            <a:avLst/>
            <a:gdLst/>
            <a:ahLst/>
            <a:cxnLst/>
            <a:rect l="l" t="t" r="r" b="b"/>
            <a:pathLst>
              <a:path w="76200" h="348614">
                <a:moveTo>
                  <a:pt x="34877" y="272457"/>
                </a:moveTo>
                <a:lnTo>
                  <a:pt x="0" y="272923"/>
                </a:lnTo>
                <a:lnTo>
                  <a:pt x="39116" y="348614"/>
                </a:lnTo>
                <a:lnTo>
                  <a:pt x="69814" y="285114"/>
                </a:lnTo>
                <a:lnTo>
                  <a:pt x="35051" y="285114"/>
                </a:lnTo>
                <a:lnTo>
                  <a:pt x="34877" y="272457"/>
                </a:lnTo>
                <a:close/>
              </a:path>
              <a:path w="76200" h="348614">
                <a:moveTo>
                  <a:pt x="41227" y="272373"/>
                </a:moveTo>
                <a:lnTo>
                  <a:pt x="34877" y="272457"/>
                </a:lnTo>
                <a:lnTo>
                  <a:pt x="35051" y="285114"/>
                </a:lnTo>
                <a:lnTo>
                  <a:pt x="41401" y="284988"/>
                </a:lnTo>
                <a:lnTo>
                  <a:pt x="41227" y="272373"/>
                </a:lnTo>
                <a:close/>
              </a:path>
              <a:path w="76200" h="348614">
                <a:moveTo>
                  <a:pt x="76200" y="271906"/>
                </a:moveTo>
                <a:lnTo>
                  <a:pt x="41227" y="272373"/>
                </a:lnTo>
                <a:lnTo>
                  <a:pt x="41401" y="284988"/>
                </a:lnTo>
                <a:lnTo>
                  <a:pt x="35051" y="285114"/>
                </a:lnTo>
                <a:lnTo>
                  <a:pt x="69814" y="285114"/>
                </a:lnTo>
                <a:lnTo>
                  <a:pt x="76200" y="271906"/>
                </a:lnTo>
                <a:close/>
              </a:path>
              <a:path w="76200" h="348614">
                <a:moveTo>
                  <a:pt x="37465" y="0"/>
                </a:moveTo>
                <a:lnTo>
                  <a:pt x="31115" y="126"/>
                </a:lnTo>
                <a:lnTo>
                  <a:pt x="34877" y="272457"/>
                </a:lnTo>
                <a:lnTo>
                  <a:pt x="41227" y="272373"/>
                </a:lnTo>
                <a:lnTo>
                  <a:pt x="37465" y="0"/>
                </a:lnTo>
                <a:close/>
              </a:path>
            </a:pathLst>
          </a:custGeom>
          <a:solidFill>
            <a:srgbClr val="094183"/>
          </a:solidFill>
        </p:spPr>
        <p:txBody>
          <a:bodyPr wrap="square" lIns="0" tIns="0" rIns="0" bIns="0" rtlCol="0"/>
          <a:lstStyle/>
          <a:p>
            <a:endParaRPr/>
          </a:p>
        </p:txBody>
      </p:sp>
      <p:sp>
        <p:nvSpPr>
          <p:cNvPr id="39" name="object 39"/>
          <p:cNvSpPr/>
          <p:nvPr/>
        </p:nvSpPr>
        <p:spPr>
          <a:xfrm>
            <a:off x="8777223" y="1671701"/>
            <a:ext cx="1452880" cy="76200"/>
          </a:xfrm>
          <a:custGeom>
            <a:avLst/>
            <a:gdLst/>
            <a:ahLst/>
            <a:cxnLst/>
            <a:rect l="l" t="t" r="r" b="b"/>
            <a:pathLst>
              <a:path w="1452879" h="76200">
                <a:moveTo>
                  <a:pt x="1376426" y="0"/>
                </a:moveTo>
                <a:lnTo>
                  <a:pt x="1376426" y="76200"/>
                </a:lnTo>
                <a:lnTo>
                  <a:pt x="1446043" y="41275"/>
                </a:lnTo>
                <a:lnTo>
                  <a:pt x="1389126" y="41275"/>
                </a:lnTo>
                <a:lnTo>
                  <a:pt x="1389126" y="34925"/>
                </a:lnTo>
                <a:lnTo>
                  <a:pt x="1446509" y="34925"/>
                </a:lnTo>
                <a:lnTo>
                  <a:pt x="1376426" y="0"/>
                </a:lnTo>
                <a:close/>
              </a:path>
              <a:path w="1452879" h="76200">
                <a:moveTo>
                  <a:pt x="1376426" y="34925"/>
                </a:moveTo>
                <a:lnTo>
                  <a:pt x="0" y="34925"/>
                </a:lnTo>
                <a:lnTo>
                  <a:pt x="0" y="41275"/>
                </a:lnTo>
                <a:lnTo>
                  <a:pt x="1376426" y="41275"/>
                </a:lnTo>
                <a:lnTo>
                  <a:pt x="1376426" y="34925"/>
                </a:lnTo>
                <a:close/>
              </a:path>
              <a:path w="1452879" h="76200">
                <a:moveTo>
                  <a:pt x="1446509" y="34925"/>
                </a:moveTo>
                <a:lnTo>
                  <a:pt x="1389126" y="34925"/>
                </a:lnTo>
                <a:lnTo>
                  <a:pt x="1389126" y="41275"/>
                </a:lnTo>
                <a:lnTo>
                  <a:pt x="1446043" y="41275"/>
                </a:lnTo>
                <a:lnTo>
                  <a:pt x="1452626" y="37973"/>
                </a:lnTo>
                <a:lnTo>
                  <a:pt x="1446509" y="34925"/>
                </a:lnTo>
                <a:close/>
              </a:path>
            </a:pathLst>
          </a:custGeom>
          <a:solidFill>
            <a:srgbClr val="094183"/>
          </a:solidFill>
        </p:spPr>
        <p:txBody>
          <a:bodyPr wrap="square" lIns="0" tIns="0" rIns="0" bIns="0" rtlCol="0"/>
          <a:lstStyle/>
          <a:p>
            <a:endParaRPr/>
          </a:p>
        </p:txBody>
      </p:sp>
      <p:sp>
        <p:nvSpPr>
          <p:cNvPr id="40" name="object 40"/>
          <p:cNvSpPr txBox="1"/>
          <p:nvPr/>
        </p:nvSpPr>
        <p:spPr>
          <a:xfrm>
            <a:off x="8965310" y="1389316"/>
            <a:ext cx="1002030" cy="577215"/>
          </a:xfrm>
          <a:prstGeom prst="rect">
            <a:avLst/>
          </a:prstGeom>
        </p:spPr>
        <p:txBody>
          <a:bodyPr vert="horz" wrap="square" lIns="0" tIns="10795" rIns="0" bIns="0" rtlCol="0">
            <a:spAutoFit/>
          </a:bodyPr>
          <a:lstStyle/>
          <a:p>
            <a:pPr marL="12700" marR="5080" indent="94615">
              <a:lnSpc>
                <a:spcPct val="100800"/>
              </a:lnSpc>
              <a:spcBef>
                <a:spcPts val="85"/>
              </a:spcBef>
            </a:pPr>
            <a:r>
              <a:rPr sz="1800" i="1" spc="-10">
                <a:latin typeface="Calibri"/>
                <a:cs typeface="Calibri"/>
              </a:rPr>
              <a:t>Problem </a:t>
            </a:r>
            <a:r>
              <a:rPr sz="1800" i="1">
                <a:latin typeface="Calibri"/>
                <a:cs typeface="Calibri"/>
              </a:rPr>
              <a:t>not</a:t>
            </a:r>
            <a:r>
              <a:rPr sz="1800" i="1" spc="-5">
                <a:latin typeface="Calibri"/>
                <a:cs typeface="Calibri"/>
              </a:rPr>
              <a:t> </a:t>
            </a:r>
            <a:r>
              <a:rPr sz="1800" i="1" spc="-10">
                <a:latin typeface="Calibri"/>
                <a:cs typeface="Calibri"/>
              </a:rPr>
              <a:t>solved</a:t>
            </a:r>
            <a:endParaRPr sz="1800" i="1">
              <a:latin typeface="Calibri"/>
              <a:cs typeface="Calibri"/>
            </a:endParaRPr>
          </a:p>
        </p:txBody>
      </p:sp>
      <p:sp>
        <p:nvSpPr>
          <p:cNvPr id="41" name="object 41"/>
          <p:cNvSpPr/>
          <p:nvPr/>
        </p:nvSpPr>
        <p:spPr>
          <a:xfrm>
            <a:off x="8796401" y="3024251"/>
            <a:ext cx="2331085" cy="657225"/>
          </a:xfrm>
          <a:custGeom>
            <a:avLst/>
            <a:gdLst/>
            <a:ahLst/>
            <a:cxnLst/>
            <a:rect l="l" t="t" r="r" b="b"/>
            <a:pathLst>
              <a:path w="2331084" h="657225">
                <a:moveTo>
                  <a:pt x="76200" y="580898"/>
                </a:moveTo>
                <a:lnTo>
                  <a:pt x="0" y="618998"/>
                </a:lnTo>
                <a:lnTo>
                  <a:pt x="76200" y="657098"/>
                </a:lnTo>
                <a:lnTo>
                  <a:pt x="76200" y="622173"/>
                </a:lnTo>
                <a:lnTo>
                  <a:pt x="63373" y="622173"/>
                </a:lnTo>
                <a:lnTo>
                  <a:pt x="63373" y="615823"/>
                </a:lnTo>
                <a:lnTo>
                  <a:pt x="76200" y="615823"/>
                </a:lnTo>
                <a:lnTo>
                  <a:pt x="76200" y="580898"/>
                </a:lnTo>
                <a:close/>
              </a:path>
              <a:path w="2331084" h="657225">
                <a:moveTo>
                  <a:pt x="76200" y="615823"/>
                </a:moveTo>
                <a:lnTo>
                  <a:pt x="63373" y="615823"/>
                </a:lnTo>
                <a:lnTo>
                  <a:pt x="63373" y="622173"/>
                </a:lnTo>
                <a:lnTo>
                  <a:pt x="76200" y="622173"/>
                </a:lnTo>
                <a:lnTo>
                  <a:pt x="76200" y="615823"/>
                </a:lnTo>
                <a:close/>
              </a:path>
              <a:path w="2331084" h="657225">
                <a:moveTo>
                  <a:pt x="2324227" y="615823"/>
                </a:moveTo>
                <a:lnTo>
                  <a:pt x="76200" y="615823"/>
                </a:lnTo>
                <a:lnTo>
                  <a:pt x="76200" y="622173"/>
                </a:lnTo>
                <a:lnTo>
                  <a:pt x="2330577" y="622173"/>
                </a:lnTo>
                <a:lnTo>
                  <a:pt x="2330577" y="618998"/>
                </a:lnTo>
                <a:lnTo>
                  <a:pt x="2324227" y="618998"/>
                </a:lnTo>
                <a:lnTo>
                  <a:pt x="2324227" y="615823"/>
                </a:lnTo>
                <a:close/>
              </a:path>
              <a:path w="2331084" h="657225">
                <a:moveTo>
                  <a:pt x="2330577" y="0"/>
                </a:moveTo>
                <a:lnTo>
                  <a:pt x="2324227" y="0"/>
                </a:lnTo>
                <a:lnTo>
                  <a:pt x="2324227" y="618998"/>
                </a:lnTo>
                <a:lnTo>
                  <a:pt x="2327402" y="615823"/>
                </a:lnTo>
                <a:lnTo>
                  <a:pt x="2330577" y="615823"/>
                </a:lnTo>
                <a:lnTo>
                  <a:pt x="2330577" y="0"/>
                </a:lnTo>
                <a:close/>
              </a:path>
              <a:path w="2331084" h="657225">
                <a:moveTo>
                  <a:pt x="2330577" y="615823"/>
                </a:moveTo>
                <a:lnTo>
                  <a:pt x="2327402" y="615823"/>
                </a:lnTo>
                <a:lnTo>
                  <a:pt x="2324227" y="618998"/>
                </a:lnTo>
                <a:lnTo>
                  <a:pt x="2330577" y="618998"/>
                </a:lnTo>
                <a:lnTo>
                  <a:pt x="2330577" y="615823"/>
                </a:lnTo>
                <a:close/>
              </a:path>
            </a:pathLst>
          </a:custGeom>
          <a:solidFill>
            <a:srgbClr val="094183"/>
          </a:solidFill>
        </p:spPr>
        <p:txBody>
          <a:bodyPr wrap="square" lIns="0" tIns="0" rIns="0" bIns="0" rtlCol="0"/>
          <a:lstStyle/>
          <a:p>
            <a:endParaRPr/>
          </a:p>
        </p:txBody>
      </p:sp>
      <p:sp>
        <p:nvSpPr>
          <p:cNvPr id="42" name="object 42"/>
          <p:cNvSpPr/>
          <p:nvPr/>
        </p:nvSpPr>
        <p:spPr>
          <a:xfrm>
            <a:off x="7883397" y="3967098"/>
            <a:ext cx="76200" cy="493395"/>
          </a:xfrm>
          <a:custGeom>
            <a:avLst/>
            <a:gdLst/>
            <a:ahLst/>
            <a:cxnLst/>
            <a:rect l="l" t="t" r="r" b="b"/>
            <a:pathLst>
              <a:path w="76200" h="493395">
                <a:moveTo>
                  <a:pt x="34847" y="416900"/>
                </a:moveTo>
                <a:lnTo>
                  <a:pt x="0" y="417830"/>
                </a:lnTo>
                <a:lnTo>
                  <a:pt x="40131" y="493013"/>
                </a:lnTo>
                <a:lnTo>
                  <a:pt x="69733" y="429640"/>
                </a:lnTo>
                <a:lnTo>
                  <a:pt x="35178" y="429640"/>
                </a:lnTo>
                <a:lnTo>
                  <a:pt x="34847" y="416900"/>
                </a:lnTo>
                <a:close/>
              </a:path>
              <a:path w="76200" h="493395">
                <a:moveTo>
                  <a:pt x="41195" y="416731"/>
                </a:moveTo>
                <a:lnTo>
                  <a:pt x="34847" y="416900"/>
                </a:lnTo>
                <a:lnTo>
                  <a:pt x="35178" y="429640"/>
                </a:lnTo>
                <a:lnTo>
                  <a:pt x="41528" y="429387"/>
                </a:lnTo>
                <a:lnTo>
                  <a:pt x="41195" y="416731"/>
                </a:lnTo>
                <a:close/>
              </a:path>
              <a:path w="76200" h="493395">
                <a:moveTo>
                  <a:pt x="76200" y="415798"/>
                </a:moveTo>
                <a:lnTo>
                  <a:pt x="41195" y="416731"/>
                </a:lnTo>
                <a:lnTo>
                  <a:pt x="41528" y="429387"/>
                </a:lnTo>
                <a:lnTo>
                  <a:pt x="35178" y="429640"/>
                </a:lnTo>
                <a:lnTo>
                  <a:pt x="69733" y="429640"/>
                </a:lnTo>
                <a:lnTo>
                  <a:pt x="76200" y="415798"/>
                </a:lnTo>
                <a:close/>
              </a:path>
              <a:path w="76200" h="493395">
                <a:moveTo>
                  <a:pt x="30225" y="0"/>
                </a:moveTo>
                <a:lnTo>
                  <a:pt x="24002" y="126"/>
                </a:lnTo>
                <a:lnTo>
                  <a:pt x="34847" y="416900"/>
                </a:lnTo>
                <a:lnTo>
                  <a:pt x="41195" y="416731"/>
                </a:lnTo>
                <a:lnTo>
                  <a:pt x="30225" y="0"/>
                </a:lnTo>
                <a:close/>
              </a:path>
            </a:pathLst>
          </a:custGeom>
          <a:solidFill>
            <a:srgbClr val="094183"/>
          </a:solidFill>
        </p:spPr>
        <p:txBody>
          <a:bodyPr wrap="square" lIns="0" tIns="0" rIns="0" bIns="0" rtlCol="0"/>
          <a:lstStyle/>
          <a:p>
            <a:endParaRPr/>
          </a:p>
        </p:txBody>
      </p:sp>
      <p:sp>
        <p:nvSpPr>
          <p:cNvPr id="43" name="object 43"/>
          <p:cNvSpPr txBox="1"/>
          <p:nvPr/>
        </p:nvSpPr>
        <p:spPr>
          <a:xfrm>
            <a:off x="6444234" y="4478337"/>
            <a:ext cx="2951480" cy="1120948"/>
          </a:xfrm>
          <a:prstGeom prst="rect">
            <a:avLst/>
          </a:prstGeom>
        </p:spPr>
        <p:txBody>
          <a:bodyPr vert="horz" wrap="square" lIns="0" tIns="10795" rIns="0" bIns="0" rtlCol="0">
            <a:spAutoFit/>
          </a:bodyPr>
          <a:lstStyle/>
          <a:p>
            <a:pPr marL="12700" marR="5080" indent="6985" algn="ctr">
              <a:lnSpc>
                <a:spcPct val="100800"/>
              </a:lnSpc>
              <a:spcBef>
                <a:spcPts val="85"/>
              </a:spcBef>
            </a:pPr>
            <a:r>
              <a:rPr lang="en-AU" sz="1800">
                <a:latin typeface="Calibri"/>
                <a:cs typeface="Calibri"/>
              </a:rPr>
              <a:t>Khandis</a:t>
            </a:r>
            <a:r>
              <a:rPr sz="1800" spc="-80">
                <a:latin typeface="Calibri"/>
                <a:cs typeface="Calibri"/>
              </a:rPr>
              <a:t> </a:t>
            </a:r>
            <a:r>
              <a:rPr sz="1800">
                <a:latin typeface="Calibri"/>
                <a:cs typeface="Calibri"/>
              </a:rPr>
              <a:t>or</a:t>
            </a:r>
            <a:r>
              <a:rPr sz="1800" spc="55">
                <a:latin typeface="Calibri"/>
                <a:cs typeface="Calibri"/>
              </a:rPr>
              <a:t> </a:t>
            </a:r>
            <a:r>
              <a:rPr lang="en-AU" sz="1800">
                <a:latin typeface="Calibri"/>
                <a:cs typeface="Calibri"/>
              </a:rPr>
              <a:t>Judy </a:t>
            </a:r>
            <a:r>
              <a:rPr sz="1800">
                <a:latin typeface="Calibri"/>
                <a:cs typeface="Calibri"/>
              </a:rPr>
              <a:t>will</a:t>
            </a:r>
            <a:r>
              <a:rPr sz="1800" spc="-40">
                <a:latin typeface="Calibri"/>
                <a:cs typeface="Calibri"/>
              </a:rPr>
              <a:t> </a:t>
            </a:r>
            <a:r>
              <a:rPr sz="1800" spc="-10">
                <a:latin typeface="Calibri"/>
                <a:cs typeface="Calibri"/>
              </a:rPr>
              <a:t>respond, refer</a:t>
            </a:r>
            <a:r>
              <a:rPr sz="1800" spc="25">
                <a:latin typeface="Calibri"/>
                <a:cs typeface="Calibri"/>
              </a:rPr>
              <a:t> </a:t>
            </a:r>
            <a:r>
              <a:rPr lang="en-AU" sz="1800">
                <a:latin typeface="Calibri"/>
                <a:cs typeface="Calibri"/>
              </a:rPr>
              <a:t>your issue on to someone else</a:t>
            </a:r>
            <a:r>
              <a:rPr sz="1800">
                <a:latin typeface="Calibri"/>
                <a:cs typeface="Calibri"/>
              </a:rPr>
              <a:t>,</a:t>
            </a:r>
            <a:r>
              <a:rPr sz="1800" spc="-20">
                <a:latin typeface="Calibri"/>
                <a:cs typeface="Calibri"/>
              </a:rPr>
              <a:t> </a:t>
            </a:r>
            <a:r>
              <a:rPr sz="1800">
                <a:latin typeface="Calibri"/>
                <a:cs typeface="Calibri"/>
              </a:rPr>
              <a:t>or</a:t>
            </a:r>
            <a:r>
              <a:rPr sz="1800" spc="30">
                <a:latin typeface="Calibri"/>
                <a:cs typeface="Calibri"/>
              </a:rPr>
              <a:t> </a:t>
            </a:r>
            <a:r>
              <a:rPr sz="1800">
                <a:latin typeface="Calibri"/>
                <a:cs typeface="Calibri"/>
              </a:rPr>
              <a:t>schedule</a:t>
            </a:r>
            <a:r>
              <a:rPr sz="1800" spc="-90">
                <a:latin typeface="Calibri"/>
                <a:cs typeface="Calibri"/>
              </a:rPr>
              <a:t> </a:t>
            </a:r>
            <a:r>
              <a:rPr sz="1800">
                <a:latin typeface="Calibri"/>
                <a:cs typeface="Calibri"/>
              </a:rPr>
              <a:t>meeting</a:t>
            </a:r>
            <a:r>
              <a:rPr sz="1800" spc="-35">
                <a:latin typeface="Calibri"/>
                <a:cs typeface="Calibri"/>
              </a:rPr>
              <a:t> </a:t>
            </a:r>
            <a:r>
              <a:rPr sz="1800" spc="-25">
                <a:latin typeface="Calibri"/>
                <a:cs typeface="Calibri"/>
              </a:rPr>
              <a:t>if </a:t>
            </a:r>
            <a:r>
              <a:rPr sz="1800" spc="-10">
                <a:latin typeface="Calibri"/>
                <a:cs typeface="Calibri"/>
              </a:rPr>
              <a:t>necessary</a:t>
            </a:r>
            <a:endParaRPr sz="1800">
              <a:latin typeface="Calibri"/>
              <a:cs typeface="Calibri"/>
            </a:endParaRPr>
          </a:p>
        </p:txBody>
      </p:sp>
      <p:grpSp>
        <p:nvGrpSpPr>
          <p:cNvPr id="44" name="object 44"/>
          <p:cNvGrpSpPr/>
          <p:nvPr/>
        </p:nvGrpSpPr>
        <p:grpSpPr>
          <a:xfrm>
            <a:off x="9529698" y="4661693"/>
            <a:ext cx="1158875" cy="515620"/>
            <a:chOff x="9529698" y="4661693"/>
            <a:chExt cx="1158875" cy="515620"/>
          </a:xfrm>
        </p:grpSpPr>
        <p:pic>
          <p:nvPicPr>
            <p:cNvPr id="45" name="object 45"/>
            <p:cNvPicPr/>
            <p:nvPr/>
          </p:nvPicPr>
          <p:blipFill>
            <a:blip r:embed="rId4" cstate="print"/>
            <a:stretch>
              <a:fillRect/>
            </a:stretch>
          </p:blipFill>
          <p:spPr>
            <a:xfrm>
              <a:off x="10133525" y="4661693"/>
              <a:ext cx="554598" cy="515619"/>
            </a:xfrm>
            <a:prstGeom prst="rect">
              <a:avLst/>
            </a:prstGeom>
          </p:spPr>
        </p:pic>
        <p:sp>
          <p:nvSpPr>
            <p:cNvPr id="46" name="object 46"/>
            <p:cNvSpPr/>
            <p:nvPr/>
          </p:nvSpPr>
          <p:spPr>
            <a:xfrm>
              <a:off x="9529698" y="4881752"/>
              <a:ext cx="581660" cy="76200"/>
            </a:xfrm>
            <a:custGeom>
              <a:avLst/>
              <a:gdLst/>
              <a:ahLst/>
              <a:cxnLst/>
              <a:rect l="l" t="t" r="r" b="b"/>
              <a:pathLst>
                <a:path w="581659" h="76200">
                  <a:moveTo>
                    <a:pt x="575152" y="34925"/>
                  </a:moveTo>
                  <a:lnTo>
                    <a:pt x="517778" y="34925"/>
                  </a:lnTo>
                  <a:lnTo>
                    <a:pt x="517778" y="41275"/>
                  </a:lnTo>
                  <a:lnTo>
                    <a:pt x="505089" y="41315"/>
                  </a:lnTo>
                  <a:lnTo>
                    <a:pt x="505205" y="76200"/>
                  </a:lnTo>
                  <a:lnTo>
                    <a:pt x="581278" y="37973"/>
                  </a:lnTo>
                  <a:lnTo>
                    <a:pt x="575152" y="34925"/>
                  </a:lnTo>
                  <a:close/>
                </a:path>
                <a:path w="581659" h="76200">
                  <a:moveTo>
                    <a:pt x="505068" y="34965"/>
                  </a:moveTo>
                  <a:lnTo>
                    <a:pt x="0" y="36576"/>
                  </a:lnTo>
                  <a:lnTo>
                    <a:pt x="126" y="42926"/>
                  </a:lnTo>
                  <a:lnTo>
                    <a:pt x="505089" y="41315"/>
                  </a:lnTo>
                  <a:lnTo>
                    <a:pt x="505068" y="34965"/>
                  </a:lnTo>
                  <a:close/>
                </a:path>
                <a:path w="581659" h="76200">
                  <a:moveTo>
                    <a:pt x="517778" y="34925"/>
                  </a:moveTo>
                  <a:lnTo>
                    <a:pt x="505068" y="34965"/>
                  </a:lnTo>
                  <a:lnTo>
                    <a:pt x="505089" y="41315"/>
                  </a:lnTo>
                  <a:lnTo>
                    <a:pt x="517778" y="41275"/>
                  </a:lnTo>
                  <a:lnTo>
                    <a:pt x="517778" y="34925"/>
                  </a:lnTo>
                  <a:close/>
                </a:path>
                <a:path w="581659" h="76200">
                  <a:moveTo>
                    <a:pt x="504951" y="0"/>
                  </a:moveTo>
                  <a:lnTo>
                    <a:pt x="505068" y="34965"/>
                  </a:lnTo>
                  <a:lnTo>
                    <a:pt x="575152" y="34925"/>
                  </a:lnTo>
                  <a:lnTo>
                    <a:pt x="504951" y="0"/>
                  </a:lnTo>
                  <a:close/>
                </a:path>
              </a:pathLst>
            </a:custGeom>
            <a:solidFill>
              <a:srgbClr val="094183"/>
            </a:solidFill>
          </p:spPr>
          <p:txBody>
            <a:bodyPr wrap="square" lIns="0" tIns="0" rIns="0" bIns="0" rtlCol="0"/>
            <a:lstStyle/>
            <a:p>
              <a:endParaRPr/>
            </a:p>
          </p:txBody>
        </p:sp>
      </p:grpSp>
      <p:sp>
        <p:nvSpPr>
          <p:cNvPr id="48" name="Rectangle 47">
            <a:extLst>
              <a:ext uri="{FF2B5EF4-FFF2-40B4-BE49-F238E27FC236}">
                <a16:creationId xmlns:a16="http://schemas.microsoft.com/office/drawing/2014/main" id="{1936CD60-50B3-65B1-F2FF-6E5F3ADF6345}"/>
              </a:ext>
            </a:extLst>
          </p:cNvPr>
          <p:cNvSpPr/>
          <p:nvPr/>
        </p:nvSpPr>
        <p:spPr>
          <a:xfrm>
            <a:off x="6747889" y="0"/>
            <a:ext cx="5444111" cy="1185800"/>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AU"/>
          </a:p>
        </p:txBody>
      </p:sp>
      <p:sp>
        <p:nvSpPr>
          <p:cNvPr id="49" name="Rectangle 48">
            <a:extLst>
              <a:ext uri="{FF2B5EF4-FFF2-40B4-BE49-F238E27FC236}">
                <a16:creationId xmlns:a16="http://schemas.microsoft.com/office/drawing/2014/main" id="{BE34DEB6-13C1-132B-DADE-626E25BA7496}"/>
              </a:ext>
            </a:extLst>
          </p:cNvPr>
          <p:cNvSpPr/>
          <p:nvPr/>
        </p:nvSpPr>
        <p:spPr>
          <a:xfrm>
            <a:off x="4423207" y="1152524"/>
            <a:ext cx="7768793" cy="5462843"/>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AU"/>
          </a:p>
        </p:txBody>
      </p:sp>
      <p:sp>
        <p:nvSpPr>
          <p:cNvPr id="47" name="Rectangle 46">
            <a:extLst>
              <a:ext uri="{FF2B5EF4-FFF2-40B4-BE49-F238E27FC236}">
                <a16:creationId xmlns:a16="http://schemas.microsoft.com/office/drawing/2014/main" id="{BC68BDD4-DCF8-437E-32D1-40500722CFC9}"/>
              </a:ext>
            </a:extLst>
          </p:cNvPr>
          <p:cNvSpPr/>
          <p:nvPr/>
        </p:nvSpPr>
        <p:spPr>
          <a:xfrm>
            <a:off x="2080642" y="1294826"/>
            <a:ext cx="9513047" cy="5563173"/>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AU"/>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47"/>
                                        </p:tgtEl>
                                        <p:attrNameLst>
                                          <p:attrName>style.visibility</p:attrName>
                                        </p:attrNameLst>
                                      </p:cBhvr>
                                      <p:to>
                                        <p:strVal val="hidden"/>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0" nodeType="clickEffect">
                                  <p:stCondLst>
                                    <p:cond delay="0"/>
                                  </p:stCondLst>
                                  <p:childTnLst>
                                    <p:set>
                                      <p:cBhvr>
                                        <p:cTn id="10" dur="1" fill="hold">
                                          <p:stCondLst>
                                            <p:cond delay="0"/>
                                          </p:stCondLst>
                                        </p:cTn>
                                        <p:tgtEl>
                                          <p:spTgt spid="49"/>
                                        </p:tgtEl>
                                        <p:attrNameLst>
                                          <p:attrName>style.visibility</p:attrName>
                                        </p:attrNameLst>
                                      </p:cBhvr>
                                      <p:to>
                                        <p:strVal val="hidden"/>
                                      </p:to>
                                    </p:set>
                                  </p:childTnLst>
                                </p:cTn>
                              </p:par>
                              <p:par>
                                <p:cTn id="11" presetID="1" presetClass="exit" presetSubtype="0" fill="hold" grpId="0" nodeType="withEffect">
                                  <p:stCondLst>
                                    <p:cond delay="0"/>
                                  </p:stCondLst>
                                  <p:childTnLst>
                                    <p:set>
                                      <p:cBhvr>
                                        <p:cTn id="12" dur="1" fill="hold">
                                          <p:stCondLst>
                                            <p:cond delay="0"/>
                                          </p:stCondLst>
                                        </p:cTn>
                                        <p:tgtEl>
                                          <p:spTgt spid="4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49" grpId="0" animBg="1"/>
      <p:bldP spid="47"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15D6556-4E4F-AA9D-352B-13A4ACB13395}"/>
            </a:ext>
          </a:extLst>
        </p:cNvPr>
        <p:cNvGrpSpPr/>
        <p:nvPr/>
      </p:nvGrpSpPr>
      <p:grpSpPr>
        <a:xfrm>
          <a:off x="0" y="0"/>
          <a:ext cx="0" cy="0"/>
          <a:chOff x="0" y="0"/>
          <a:chExt cx="0" cy="0"/>
        </a:xfrm>
      </p:grpSpPr>
      <p:sp>
        <p:nvSpPr>
          <p:cNvPr id="2" name="object 2">
            <a:extLst>
              <a:ext uri="{FF2B5EF4-FFF2-40B4-BE49-F238E27FC236}">
                <a16:creationId xmlns:a16="http://schemas.microsoft.com/office/drawing/2014/main" id="{C3B961AA-1CDB-C9F6-B62B-3A73E65E3C8F}"/>
              </a:ext>
            </a:extLst>
          </p:cNvPr>
          <p:cNvSpPr txBox="1"/>
          <p:nvPr/>
        </p:nvSpPr>
        <p:spPr>
          <a:xfrm>
            <a:off x="11562080" y="6249987"/>
            <a:ext cx="177800" cy="208915"/>
          </a:xfrm>
          <a:prstGeom prst="rect">
            <a:avLst/>
          </a:prstGeom>
        </p:spPr>
        <p:txBody>
          <a:bodyPr vert="horz" wrap="square" lIns="0" tIns="12700" rIns="0" bIns="0" rtlCol="0">
            <a:spAutoFit/>
          </a:bodyPr>
          <a:lstStyle/>
          <a:p>
            <a:pPr marL="12700">
              <a:lnSpc>
                <a:spcPct val="100000"/>
              </a:lnSpc>
              <a:spcBef>
                <a:spcPts val="100"/>
              </a:spcBef>
            </a:pPr>
            <a:r>
              <a:rPr sz="1200" spc="-25">
                <a:solidFill>
                  <a:srgbClr val="FFFFFF"/>
                </a:solidFill>
                <a:latin typeface="Calibri"/>
                <a:cs typeface="Calibri"/>
              </a:rPr>
              <a:t>17</a:t>
            </a:r>
            <a:endParaRPr sz="1200">
              <a:latin typeface="Calibri"/>
              <a:cs typeface="Calibri"/>
            </a:endParaRPr>
          </a:p>
        </p:txBody>
      </p:sp>
      <p:sp>
        <p:nvSpPr>
          <p:cNvPr id="3" name="object 3">
            <a:extLst>
              <a:ext uri="{FF2B5EF4-FFF2-40B4-BE49-F238E27FC236}">
                <a16:creationId xmlns:a16="http://schemas.microsoft.com/office/drawing/2014/main" id="{4D36ACCF-A8E6-0644-0AEC-B86E70100A94}"/>
              </a:ext>
            </a:extLst>
          </p:cNvPr>
          <p:cNvSpPr txBox="1">
            <a:spLocks noGrp="1"/>
          </p:cNvSpPr>
          <p:nvPr>
            <p:ph type="ctrTitle"/>
          </p:nvPr>
        </p:nvSpPr>
        <p:spPr>
          <a:xfrm>
            <a:off x="577850" y="2549524"/>
            <a:ext cx="4400550" cy="1186222"/>
          </a:xfrm>
          <a:prstGeom prst="rect">
            <a:avLst/>
          </a:prstGeom>
        </p:spPr>
        <p:txBody>
          <a:bodyPr vert="horz" wrap="square" lIns="0" tIns="16510" rIns="0" bIns="0" rtlCol="0">
            <a:spAutoFit/>
          </a:bodyPr>
          <a:lstStyle/>
          <a:p>
            <a:pPr marL="12700">
              <a:lnSpc>
                <a:spcPct val="100000"/>
              </a:lnSpc>
              <a:spcBef>
                <a:spcPts val="130"/>
              </a:spcBef>
            </a:pPr>
            <a:r>
              <a:rPr lang="en-AU" sz="3800" spc="-20">
                <a:solidFill>
                  <a:srgbClr val="FFFFFF"/>
                </a:solidFill>
              </a:rPr>
              <a:t>Any questions so far?</a:t>
            </a:r>
            <a:endParaRPr sz="3800"/>
          </a:p>
        </p:txBody>
      </p:sp>
      <p:pic>
        <p:nvPicPr>
          <p:cNvPr id="5" name="object 5">
            <a:extLst>
              <a:ext uri="{FF2B5EF4-FFF2-40B4-BE49-F238E27FC236}">
                <a16:creationId xmlns:a16="http://schemas.microsoft.com/office/drawing/2014/main" id="{7972DCB7-6430-63A1-ABA7-02CF29D156F1}"/>
              </a:ext>
            </a:extLst>
          </p:cNvPr>
          <p:cNvPicPr/>
          <p:nvPr/>
        </p:nvPicPr>
        <p:blipFill>
          <a:blip r:embed="rId2" cstate="print"/>
          <a:stretch>
            <a:fillRect/>
          </a:stretch>
        </p:blipFill>
        <p:spPr>
          <a:xfrm>
            <a:off x="6496050" y="0"/>
            <a:ext cx="5695950" cy="6857998"/>
          </a:xfrm>
          <a:prstGeom prst="rect">
            <a:avLst/>
          </a:prstGeom>
        </p:spPr>
      </p:pic>
    </p:spTree>
    <p:extLst>
      <p:ext uri="{BB962C8B-B14F-4D97-AF65-F5344CB8AC3E}">
        <p14:creationId xmlns:p14="http://schemas.microsoft.com/office/powerpoint/2010/main" val="126388521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prstGeom prst="rect">
            <a:avLst/>
          </a:prstGeom>
        </p:spPr>
        <p:txBody>
          <a:bodyPr vert="horz" wrap="square" lIns="0" tIns="16510" rIns="0" bIns="0" rtlCol="0">
            <a:spAutoFit/>
          </a:bodyPr>
          <a:lstStyle/>
          <a:p>
            <a:pPr marL="12700">
              <a:lnSpc>
                <a:spcPct val="100000"/>
              </a:lnSpc>
              <a:spcBef>
                <a:spcPts val="130"/>
              </a:spcBef>
            </a:pPr>
            <a:r>
              <a:t>The</a:t>
            </a:r>
            <a:r>
              <a:rPr spc="-105"/>
              <a:t> </a:t>
            </a:r>
            <a:r>
              <a:rPr spc="-10"/>
              <a:t>Program</a:t>
            </a:r>
          </a:p>
        </p:txBody>
      </p:sp>
      <p:sp>
        <p:nvSpPr>
          <p:cNvPr id="3" name="object 3"/>
          <p:cNvSpPr txBox="1"/>
          <p:nvPr/>
        </p:nvSpPr>
        <p:spPr>
          <a:xfrm>
            <a:off x="395287" y="1548828"/>
            <a:ext cx="6995795" cy="4759960"/>
          </a:xfrm>
          <a:prstGeom prst="rect">
            <a:avLst/>
          </a:prstGeom>
        </p:spPr>
        <p:txBody>
          <a:bodyPr vert="horz" wrap="square" lIns="0" tIns="15875" rIns="0" bIns="0" rtlCol="0">
            <a:spAutoFit/>
          </a:bodyPr>
          <a:lstStyle/>
          <a:p>
            <a:pPr marL="355600" indent="-343535">
              <a:lnSpc>
                <a:spcPct val="100000"/>
              </a:lnSpc>
              <a:spcBef>
                <a:spcPts val="125"/>
              </a:spcBef>
              <a:buFont typeface="Arial"/>
              <a:buChar char="•"/>
              <a:tabLst>
                <a:tab pos="355600" algn="l"/>
                <a:tab pos="356235" algn="l"/>
              </a:tabLst>
            </a:pPr>
            <a:r>
              <a:rPr sz="2750">
                <a:latin typeface="Calibri"/>
                <a:cs typeface="Calibri"/>
              </a:rPr>
              <a:t>A</a:t>
            </a:r>
            <a:r>
              <a:rPr sz="2750" spc="5">
                <a:latin typeface="Calibri"/>
                <a:cs typeface="Calibri"/>
              </a:rPr>
              <a:t> </a:t>
            </a:r>
            <a:r>
              <a:rPr sz="2750">
                <a:latin typeface="Calibri"/>
                <a:cs typeface="Calibri"/>
              </a:rPr>
              <a:t>transitional</a:t>
            </a:r>
            <a:r>
              <a:rPr sz="2750" spc="305">
                <a:latin typeface="Calibri"/>
                <a:cs typeface="Calibri"/>
              </a:rPr>
              <a:t> </a:t>
            </a:r>
            <a:r>
              <a:rPr sz="2750">
                <a:latin typeface="Calibri"/>
                <a:cs typeface="Calibri"/>
              </a:rPr>
              <a:t>year</a:t>
            </a:r>
            <a:r>
              <a:rPr sz="2750" spc="-20">
                <a:latin typeface="Calibri"/>
                <a:cs typeface="Calibri"/>
              </a:rPr>
              <a:t> </a:t>
            </a:r>
            <a:r>
              <a:rPr sz="2750">
                <a:latin typeface="Calibri"/>
                <a:cs typeface="Calibri"/>
              </a:rPr>
              <a:t>on</a:t>
            </a:r>
            <a:r>
              <a:rPr sz="2750" spc="15">
                <a:latin typeface="Calibri"/>
                <a:cs typeface="Calibri"/>
              </a:rPr>
              <a:t> </a:t>
            </a:r>
            <a:r>
              <a:rPr sz="2750">
                <a:latin typeface="Calibri"/>
                <a:cs typeface="Calibri"/>
              </a:rPr>
              <a:t>the</a:t>
            </a:r>
            <a:r>
              <a:rPr sz="2750" spc="90">
                <a:latin typeface="Calibri"/>
                <a:cs typeface="Calibri"/>
              </a:rPr>
              <a:t> </a:t>
            </a:r>
            <a:r>
              <a:rPr sz="2750">
                <a:latin typeface="Calibri"/>
                <a:cs typeface="Calibri"/>
              </a:rPr>
              <a:t>way</a:t>
            </a:r>
            <a:r>
              <a:rPr sz="2750" spc="60">
                <a:latin typeface="Calibri"/>
                <a:cs typeface="Calibri"/>
              </a:rPr>
              <a:t> </a:t>
            </a:r>
            <a:r>
              <a:rPr sz="2750">
                <a:latin typeface="Calibri"/>
                <a:cs typeface="Calibri"/>
              </a:rPr>
              <a:t>to</a:t>
            </a:r>
            <a:r>
              <a:rPr sz="2750" spc="5">
                <a:latin typeface="Calibri"/>
                <a:cs typeface="Calibri"/>
              </a:rPr>
              <a:t> </a:t>
            </a:r>
            <a:r>
              <a:rPr sz="2750">
                <a:latin typeface="Calibri"/>
                <a:cs typeface="Calibri"/>
              </a:rPr>
              <a:t>becoming</a:t>
            </a:r>
            <a:r>
              <a:rPr sz="2750" spc="95">
                <a:latin typeface="Calibri"/>
                <a:cs typeface="Calibri"/>
              </a:rPr>
              <a:t> </a:t>
            </a:r>
            <a:r>
              <a:rPr sz="2750" spc="-25">
                <a:latin typeface="Calibri"/>
                <a:cs typeface="Calibri"/>
              </a:rPr>
              <a:t>an</a:t>
            </a:r>
            <a:endParaRPr sz="2750">
              <a:latin typeface="Calibri"/>
              <a:cs typeface="Calibri"/>
            </a:endParaRPr>
          </a:p>
          <a:p>
            <a:pPr marL="355600">
              <a:lnSpc>
                <a:spcPct val="100000"/>
              </a:lnSpc>
              <a:spcBef>
                <a:spcPts val="80"/>
              </a:spcBef>
            </a:pPr>
            <a:r>
              <a:rPr sz="2750" b="1">
                <a:latin typeface="Calibri"/>
                <a:cs typeface="Calibri"/>
              </a:rPr>
              <a:t>independent</a:t>
            </a:r>
            <a:r>
              <a:rPr sz="2750" b="1" spc="55">
                <a:latin typeface="Calibri"/>
                <a:cs typeface="Calibri"/>
              </a:rPr>
              <a:t> </a:t>
            </a:r>
            <a:r>
              <a:rPr sz="2750" b="1">
                <a:latin typeface="Calibri"/>
                <a:cs typeface="Calibri"/>
              </a:rPr>
              <a:t>researcher</a:t>
            </a:r>
            <a:r>
              <a:rPr sz="2750" b="1" spc="225">
                <a:latin typeface="Calibri"/>
                <a:cs typeface="Calibri"/>
              </a:rPr>
              <a:t> </a:t>
            </a:r>
            <a:r>
              <a:rPr sz="2750">
                <a:latin typeface="Calibri"/>
                <a:cs typeface="Calibri"/>
              </a:rPr>
              <a:t>and/or</a:t>
            </a:r>
            <a:r>
              <a:rPr sz="2750" spc="240">
                <a:latin typeface="Calibri"/>
                <a:cs typeface="Calibri"/>
              </a:rPr>
              <a:t> </a:t>
            </a:r>
            <a:r>
              <a:rPr sz="2750" b="1" spc="-10">
                <a:latin typeface="Calibri"/>
                <a:cs typeface="Calibri"/>
              </a:rPr>
              <a:t>practitioner</a:t>
            </a:r>
            <a:endParaRPr sz="2750">
              <a:latin typeface="Calibri"/>
              <a:cs typeface="Calibri"/>
            </a:endParaRPr>
          </a:p>
          <a:p>
            <a:pPr>
              <a:lnSpc>
                <a:spcPct val="100000"/>
              </a:lnSpc>
              <a:spcBef>
                <a:spcPts val="40"/>
              </a:spcBef>
            </a:pPr>
            <a:endParaRPr sz="2800">
              <a:latin typeface="Calibri"/>
              <a:cs typeface="Calibri"/>
            </a:endParaRPr>
          </a:p>
          <a:p>
            <a:pPr marL="355600" indent="-343535">
              <a:lnSpc>
                <a:spcPct val="100000"/>
              </a:lnSpc>
              <a:buFont typeface="Arial"/>
              <a:buChar char="•"/>
              <a:tabLst>
                <a:tab pos="355600" algn="l"/>
                <a:tab pos="356235" algn="l"/>
              </a:tabLst>
            </a:pPr>
            <a:r>
              <a:rPr sz="2750">
                <a:latin typeface="Calibri"/>
                <a:cs typeface="Calibri"/>
              </a:rPr>
              <a:t>A</a:t>
            </a:r>
            <a:r>
              <a:rPr sz="2750" spc="5">
                <a:latin typeface="Calibri"/>
                <a:cs typeface="Calibri"/>
              </a:rPr>
              <a:t> </a:t>
            </a:r>
            <a:r>
              <a:rPr sz="2750" b="1">
                <a:latin typeface="Calibri"/>
                <a:cs typeface="Calibri"/>
              </a:rPr>
              <a:t>research</a:t>
            </a:r>
            <a:r>
              <a:rPr sz="2750" b="1" spc="130">
                <a:latin typeface="Calibri"/>
                <a:cs typeface="Calibri"/>
              </a:rPr>
              <a:t> </a:t>
            </a:r>
            <a:r>
              <a:rPr sz="2750" b="1" spc="-10">
                <a:latin typeface="Calibri"/>
                <a:cs typeface="Calibri"/>
              </a:rPr>
              <a:t>apprenticeship</a:t>
            </a:r>
            <a:endParaRPr sz="2750">
              <a:latin typeface="Calibri"/>
              <a:cs typeface="Calibri"/>
            </a:endParaRPr>
          </a:p>
          <a:p>
            <a:pPr marL="574675" lvl="1" indent="-342900">
              <a:lnSpc>
                <a:spcPct val="100000"/>
              </a:lnSpc>
              <a:spcBef>
                <a:spcPts val="580"/>
              </a:spcBef>
              <a:buFont typeface="Arial"/>
              <a:buChar char="•"/>
              <a:tabLst>
                <a:tab pos="574675" algn="l"/>
                <a:tab pos="575310" algn="l"/>
              </a:tabLst>
            </a:pPr>
            <a:r>
              <a:rPr sz="2400">
                <a:latin typeface="Calibri"/>
                <a:cs typeface="Calibri"/>
              </a:rPr>
              <a:t>Semi-autonomous</a:t>
            </a:r>
            <a:r>
              <a:rPr sz="2400" spc="-180">
                <a:latin typeface="Calibri"/>
                <a:cs typeface="Calibri"/>
              </a:rPr>
              <a:t> </a:t>
            </a:r>
            <a:r>
              <a:rPr sz="2400">
                <a:latin typeface="Calibri"/>
                <a:cs typeface="Calibri"/>
              </a:rPr>
              <a:t>research</a:t>
            </a:r>
            <a:r>
              <a:rPr sz="2400" spc="-20">
                <a:latin typeface="Calibri"/>
                <a:cs typeface="Calibri"/>
              </a:rPr>
              <a:t> </a:t>
            </a:r>
            <a:r>
              <a:rPr sz="2400" spc="-10">
                <a:latin typeface="Calibri"/>
                <a:cs typeface="Calibri"/>
              </a:rPr>
              <a:t>project</a:t>
            </a:r>
            <a:endParaRPr sz="2400">
              <a:latin typeface="Calibri"/>
              <a:cs typeface="Calibri"/>
            </a:endParaRPr>
          </a:p>
          <a:p>
            <a:pPr marL="574675" lvl="1" indent="-342900">
              <a:lnSpc>
                <a:spcPct val="100000"/>
              </a:lnSpc>
              <a:spcBef>
                <a:spcPts val="500"/>
              </a:spcBef>
              <a:buFont typeface="Arial"/>
              <a:buChar char="•"/>
              <a:tabLst>
                <a:tab pos="574675" algn="l"/>
                <a:tab pos="575310" algn="l"/>
              </a:tabLst>
            </a:pPr>
            <a:r>
              <a:rPr sz="2400" spc="-10">
                <a:latin typeface="Calibri"/>
                <a:cs typeface="Calibri"/>
              </a:rPr>
              <a:t>1-</a:t>
            </a:r>
            <a:r>
              <a:rPr sz="2400">
                <a:latin typeface="Calibri"/>
                <a:cs typeface="Calibri"/>
              </a:rPr>
              <a:t>on-1</a:t>
            </a:r>
            <a:r>
              <a:rPr sz="2400" spc="-45">
                <a:latin typeface="Calibri"/>
                <a:cs typeface="Calibri"/>
              </a:rPr>
              <a:t> </a:t>
            </a:r>
            <a:r>
              <a:rPr sz="2400" spc="-10">
                <a:latin typeface="Calibri"/>
                <a:cs typeface="Calibri"/>
              </a:rPr>
              <a:t>collaboration</a:t>
            </a:r>
            <a:r>
              <a:rPr sz="2400" spc="-5">
                <a:latin typeface="Calibri"/>
                <a:cs typeface="Calibri"/>
              </a:rPr>
              <a:t> </a:t>
            </a:r>
            <a:r>
              <a:rPr sz="2400">
                <a:latin typeface="Calibri"/>
                <a:cs typeface="Calibri"/>
              </a:rPr>
              <a:t>with a</a:t>
            </a:r>
            <a:r>
              <a:rPr sz="2400" spc="-40">
                <a:latin typeface="Calibri"/>
                <a:cs typeface="Calibri"/>
              </a:rPr>
              <a:t> </a:t>
            </a:r>
            <a:r>
              <a:rPr sz="2400">
                <a:latin typeface="Calibri"/>
                <a:cs typeface="Calibri"/>
              </a:rPr>
              <a:t>research</a:t>
            </a:r>
            <a:r>
              <a:rPr sz="2400" spc="-75">
                <a:latin typeface="Calibri"/>
                <a:cs typeface="Calibri"/>
              </a:rPr>
              <a:t> </a:t>
            </a:r>
            <a:r>
              <a:rPr sz="2400" spc="-10">
                <a:latin typeface="Calibri"/>
                <a:cs typeface="Calibri"/>
              </a:rPr>
              <a:t>academic</a:t>
            </a:r>
            <a:endParaRPr sz="2400">
              <a:latin typeface="Calibri"/>
              <a:cs typeface="Calibri"/>
            </a:endParaRPr>
          </a:p>
          <a:p>
            <a:pPr lvl="1">
              <a:lnSpc>
                <a:spcPct val="100000"/>
              </a:lnSpc>
              <a:spcBef>
                <a:spcPts val="35"/>
              </a:spcBef>
              <a:buFont typeface="Arial"/>
              <a:buChar char="•"/>
            </a:pPr>
            <a:endParaRPr sz="2800">
              <a:latin typeface="Calibri"/>
              <a:cs typeface="Calibri"/>
            </a:endParaRPr>
          </a:p>
          <a:p>
            <a:pPr marL="355600" indent="-343535">
              <a:lnSpc>
                <a:spcPct val="100000"/>
              </a:lnSpc>
              <a:buFont typeface="Arial"/>
              <a:buChar char="•"/>
              <a:tabLst>
                <a:tab pos="355600" algn="l"/>
                <a:tab pos="356235" algn="l"/>
              </a:tabLst>
            </a:pPr>
            <a:r>
              <a:rPr sz="2750">
                <a:latin typeface="Calibri"/>
                <a:cs typeface="Calibri"/>
              </a:rPr>
              <a:t>Advanced</a:t>
            </a:r>
            <a:r>
              <a:rPr sz="2750" spc="270">
                <a:latin typeface="Calibri"/>
                <a:cs typeface="Calibri"/>
              </a:rPr>
              <a:t> </a:t>
            </a:r>
            <a:r>
              <a:rPr sz="2750" b="1">
                <a:latin typeface="Calibri"/>
                <a:cs typeface="Calibri"/>
              </a:rPr>
              <a:t>coursework</a:t>
            </a:r>
            <a:r>
              <a:rPr sz="2750" b="1" spc="20">
                <a:latin typeface="Calibri"/>
                <a:cs typeface="Calibri"/>
              </a:rPr>
              <a:t> </a:t>
            </a:r>
            <a:r>
              <a:rPr sz="2750" b="1">
                <a:latin typeface="Calibri"/>
                <a:cs typeface="Calibri"/>
              </a:rPr>
              <a:t>&amp;</a:t>
            </a:r>
            <a:r>
              <a:rPr sz="2750" b="1" spc="75">
                <a:latin typeface="Calibri"/>
                <a:cs typeface="Calibri"/>
              </a:rPr>
              <a:t> </a:t>
            </a:r>
            <a:r>
              <a:rPr sz="2750" b="1" spc="-10">
                <a:latin typeface="Calibri"/>
                <a:cs typeface="Calibri"/>
              </a:rPr>
              <a:t>electives</a:t>
            </a:r>
            <a:endParaRPr sz="2750">
              <a:latin typeface="Calibri"/>
              <a:cs typeface="Calibri"/>
            </a:endParaRPr>
          </a:p>
          <a:p>
            <a:pPr marL="574675" lvl="1" indent="-342900">
              <a:lnSpc>
                <a:spcPct val="100000"/>
              </a:lnSpc>
              <a:spcBef>
                <a:spcPts val="580"/>
              </a:spcBef>
              <a:buFont typeface="Arial"/>
              <a:buChar char="•"/>
              <a:tabLst>
                <a:tab pos="574675" algn="l"/>
                <a:tab pos="575310" algn="l"/>
              </a:tabLst>
            </a:pPr>
            <a:r>
              <a:rPr sz="2400">
                <a:latin typeface="Calibri"/>
                <a:cs typeface="Calibri"/>
              </a:rPr>
              <a:t>Builds</a:t>
            </a:r>
            <a:r>
              <a:rPr sz="2400" spc="-40">
                <a:latin typeface="Calibri"/>
                <a:cs typeface="Calibri"/>
              </a:rPr>
              <a:t> </a:t>
            </a:r>
            <a:r>
              <a:rPr sz="2400">
                <a:latin typeface="Calibri"/>
                <a:cs typeface="Calibri"/>
              </a:rPr>
              <a:t>foundational</a:t>
            </a:r>
            <a:r>
              <a:rPr sz="2400" spc="-65">
                <a:latin typeface="Calibri"/>
                <a:cs typeface="Calibri"/>
              </a:rPr>
              <a:t> </a:t>
            </a:r>
            <a:r>
              <a:rPr sz="2400">
                <a:latin typeface="Calibri"/>
                <a:cs typeface="Calibri"/>
              </a:rPr>
              <a:t>competencies</a:t>
            </a:r>
            <a:r>
              <a:rPr sz="2400" spc="-210">
                <a:latin typeface="Calibri"/>
                <a:cs typeface="Calibri"/>
              </a:rPr>
              <a:t> </a:t>
            </a:r>
            <a:r>
              <a:rPr sz="2400">
                <a:latin typeface="Calibri"/>
                <a:cs typeface="Calibri"/>
              </a:rPr>
              <a:t>in</a:t>
            </a:r>
            <a:r>
              <a:rPr sz="2400" spc="40">
                <a:latin typeface="Calibri"/>
                <a:cs typeface="Calibri"/>
              </a:rPr>
              <a:t> </a:t>
            </a:r>
            <a:r>
              <a:rPr sz="2400" spc="-10">
                <a:latin typeface="Calibri"/>
                <a:cs typeface="Calibri"/>
              </a:rPr>
              <a:t>psychology</a:t>
            </a:r>
            <a:endParaRPr sz="2400">
              <a:latin typeface="Calibri"/>
              <a:cs typeface="Calibri"/>
            </a:endParaRPr>
          </a:p>
          <a:p>
            <a:pPr marL="574675" lvl="1" indent="-342900">
              <a:lnSpc>
                <a:spcPct val="100000"/>
              </a:lnSpc>
              <a:spcBef>
                <a:spcPts val="500"/>
              </a:spcBef>
              <a:buFont typeface="Arial"/>
              <a:buChar char="•"/>
              <a:tabLst>
                <a:tab pos="574675" algn="l"/>
                <a:tab pos="575310" algn="l"/>
              </a:tabLst>
            </a:pPr>
            <a:r>
              <a:rPr sz="2400">
                <a:latin typeface="Calibri"/>
                <a:cs typeface="Calibri"/>
              </a:rPr>
              <a:t>Feeds</a:t>
            </a:r>
            <a:r>
              <a:rPr sz="2400" spc="-50">
                <a:latin typeface="Calibri"/>
                <a:cs typeface="Calibri"/>
              </a:rPr>
              <a:t> </a:t>
            </a:r>
            <a:r>
              <a:rPr sz="2400">
                <a:latin typeface="Calibri"/>
                <a:cs typeface="Calibri"/>
              </a:rPr>
              <a:t>into</a:t>
            </a:r>
            <a:r>
              <a:rPr sz="2400" spc="-80">
                <a:latin typeface="Calibri"/>
                <a:cs typeface="Calibri"/>
              </a:rPr>
              <a:t> </a:t>
            </a:r>
            <a:r>
              <a:rPr sz="2400">
                <a:latin typeface="Calibri"/>
                <a:cs typeface="Calibri"/>
              </a:rPr>
              <a:t>research</a:t>
            </a:r>
            <a:r>
              <a:rPr sz="2400" spc="-70">
                <a:latin typeface="Calibri"/>
                <a:cs typeface="Calibri"/>
              </a:rPr>
              <a:t> </a:t>
            </a:r>
            <a:r>
              <a:rPr sz="2400" spc="-10">
                <a:latin typeface="Calibri"/>
                <a:cs typeface="Calibri"/>
              </a:rPr>
              <a:t>training</a:t>
            </a:r>
            <a:endParaRPr sz="2400">
              <a:latin typeface="Calibri"/>
              <a:cs typeface="Calibri"/>
            </a:endParaRPr>
          </a:p>
          <a:p>
            <a:pPr marL="574675" lvl="1" indent="-342900">
              <a:lnSpc>
                <a:spcPct val="100000"/>
              </a:lnSpc>
              <a:spcBef>
                <a:spcPts val="500"/>
              </a:spcBef>
              <a:buFont typeface="Arial"/>
              <a:buChar char="•"/>
              <a:tabLst>
                <a:tab pos="574675" algn="l"/>
                <a:tab pos="575310" algn="l"/>
              </a:tabLst>
            </a:pPr>
            <a:r>
              <a:rPr sz="2400">
                <a:latin typeface="Calibri"/>
                <a:cs typeface="Calibri"/>
              </a:rPr>
              <a:t>Also</a:t>
            </a:r>
            <a:r>
              <a:rPr sz="2400" spc="-65">
                <a:latin typeface="Calibri"/>
                <a:cs typeface="Calibri"/>
              </a:rPr>
              <a:t> </a:t>
            </a:r>
            <a:r>
              <a:rPr sz="2400">
                <a:latin typeface="Calibri"/>
                <a:cs typeface="Calibri"/>
              </a:rPr>
              <a:t>introduces</a:t>
            </a:r>
            <a:r>
              <a:rPr sz="2400" spc="-30">
                <a:latin typeface="Calibri"/>
                <a:cs typeface="Calibri"/>
              </a:rPr>
              <a:t> </a:t>
            </a:r>
            <a:r>
              <a:rPr sz="2400">
                <a:latin typeface="Calibri"/>
                <a:cs typeface="Calibri"/>
              </a:rPr>
              <a:t>some</a:t>
            </a:r>
            <a:r>
              <a:rPr sz="2400" spc="-65">
                <a:latin typeface="Calibri"/>
                <a:cs typeface="Calibri"/>
              </a:rPr>
              <a:t> </a:t>
            </a:r>
            <a:r>
              <a:rPr sz="2400">
                <a:latin typeface="Calibri"/>
                <a:cs typeface="Calibri"/>
              </a:rPr>
              <a:t>pre-</a:t>
            </a:r>
            <a:r>
              <a:rPr sz="2400" spc="-10">
                <a:latin typeface="Calibri"/>
                <a:cs typeface="Calibri"/>
              </a:rPr>
              <a:t>professional skills</a:t>
            </a:r>
            <a:endParaRPr sz="2400">
              <a:latin typeface="Calibri"/>
              <a:cs typeface="Calibri"/>
            </a:endParaRPr>
          </a:p>
        </p:txBody>
      </p:sp>
      <p:pic>
        <p:nvPicPr>
          <p:cNvPr id="4" name="object 4"/>
          <p:cNvPicPr/>
          <p:nvPr/>
        </p:nvPicPr>
        <p:blipFill>
          <a:blip r:embed="rId2" cstate="print"/>
          <a:stretch>
            <a:fillRect/>
          </a:stretch>
        </p:blipFill>
        <p:spPr>
          <a:xfrm>
            <a:off x="8315325" y="1724025"/>
            <a:ext cx="3114675" cy="4657725"/>
          </a:xfrm>
          <a:prstGeom prst="rect">
            <a:avLst/>
          </a:prstGeom>
        </p:spPr>
      </p:pic>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00"/>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TaxCatchAll xmlns="f435daa9-c919-43d3-9f8b-cb9894e70e26" xsi:nil="true"/>
    <lcf76f155ced4ddcb4097134ff3c332f xmlns="36195a47-fca6-40a8-831c-daf12f2950f6">
      <Terms xmlns="http://schemas.microsoft.com/office/infopath/2007/PartnerControls"/>
    </lcf76f155ced4ddcb4097134ff3c332f>
    <Date xmlns="36195a47-fca6-40a8-831c-daf12f2950f6"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E03881352D7E9B44A151FCE2670E0DD9" ma:contentTypeVersion="14" ma:contentTypeDescription="Create a new document." ma:contentTypeScope="" ma:versionID="4a1e6dc650696687a4ae68c64f4ed825">
  <xsd:schema xmlns:xsd="http://www.w3.org/2001/XMLSchema" xmlns:xs="http://www.w3.org/2001/XMLSchema" xmlns:p="http://schemas.microsoft.com/office/2006/metadata/properties" xmlns:ns2="36195a47-fca6-40a8-831c-daf12f2950f6" xmlns:ns3="f435daa9-c919-43d3-9f8b-cb9894e70e26" targetNamespace="http://schemas.microsoft.com/office/2006/metadata/properties" ma:root="true" ma:fieldsID="d3e38d0fb79a8e0a3e4afb3c4584ac9a" ns2:_="" ns3:_="">
    <xsd:import namespace="36195a47-fca6-40a8-831c-daf12f2950f6"/>
    <xsd:import namespace="f435daa9-c919-43d3-9f8b-cb9894e70e26"/>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Date" minOccurs="0"/>
                <xsd:element ref="ns2:MediaServiceDateTaken" minOccurs="0"/>
                <xsd:element ref="ns2:lcf76f155ced4ddcb4097134ff3c332f" minOccurs="0"/>
                <xsd:element ref="ns3:TaxCatchAll" minOccurs="0"/>
                <xsd:element ref="ns2:MediaServiceOCR" minOccurs="0"/>
                <xsd:element ref="ns2:MediaServiceGenerationTime" minOccurs="0"/>
                <xsd:element ref="ns2:MediaServiceEventHashCode" minOccurs="0"/>
                <xsd:element ref="ns2:MediaLengthInSeconds" minOccurs="0"/>
                <xsd:element ref="ns2:MediaServiceLocation" minOccurs="0"/>
                <xsd:element ref="ns2:MediaServiceBilling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6195a47-fca6-40a8-831c-daf12f2950f6"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Date" ma:index="11" nillable="true" ma:displayName="Date" ma:format="DateOnly" ma:internalName="Date">
      <xsd:simpleType>
        <xsd:restriction base="dms:DateTime"/>
      </xsd:simpleType>
    </xsd:element>
    <xsd:element name="MediaServiceDateTaken" ma:index="12" nillable="true" ma:displayName="MediaServiceDateTaken" ma:hidden="true" ma:indexed="true" ma:internalName="MediaServiceDateTaken" ma:readOnly="true">
      <xsd:simpleType>
        <xsd:restriction base="dms:Text"/>
      </xsd:simpleType>
    </xsd:element>
    <xsd:element name="lcf76f155ced4ddcb4097134ff3c332f" ma:index="14" nillable="true" ma:taxonomy="true" ma:internalName="lcf76f155ced4ddcb4097134ff3c332f" ma:taxonomyFieldName="MediaServiceImageTags" ma:displayName="Image Tags" ma:readOnly="false" ma:fieldId="{5cf76f15-5ced-4ddc-b409-7134ff3c332f}" ma:taxonomyMulti="true" ma:sspId="db163b37-248a-4bdb-8038-6e8df1cc47ab" ma:termSetId="09814cd3-568e-fe90-9814-8d621ff8fb84" ma:anchorId="fba54fb3-c3e1-fe81-a776-ca4b69148c4d" ma:open="true" ma:isKeyword="false">
      <xsd:complexType>
        <xsd:sequence>
          <xsd:element ref="pc:Terms" minOccurs="0" maxOccurs="1"/>
        </xsd:sequence>
      </xsd:complexType>
    </xsd:element>
    <xsd:element name="MediaServiceOCR" ma:index="16" nillable="true" ma:displayName="Extracted Text" ma:internalName="MediaServiceOCR" ma:readOnly="true">
      <xsd:simpleType>
        <xsd:restriction base="dms:Note">
          <xsd:maxLength value="255"/>
        </xsd:restriction>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LengthInSeconds" ma:index="19" nillable="true" ma:displayName="MediaLengthInSeconds" ma:hidden="true" ma:internalName="MediaLengthInSeconds" ma:readOnly="true">
      <xsd:simpleType>
        <xsd:restriction base="dms:Unknown"/>
      </xsd:simpleType>
    </xsd:element>
    <xsd:element name="MediaServiceLocation" ma:index="20" nillable="true" ma:displayName="Location" ma:indexed="true" ma:internalName="MediaServiceLocation" ma:readOnly="true">
      <xsd:simpleType>
        <xsd:restriction base="dms:Text"/>
      </xsd:simpleType>
    </xsd:element>
    <xsd:element name="MediaServiceBillingMetadata" ma:index="21" nillable="true" ma:displayName="MediaServiceBillingMetadata" ma:hidden="true" ma:internalName="MediaServiceBilling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f435daa9-c919-43d3-9f8b-cb9894e70e26" elementFormDefault="qualified">
    <xsd:import namespace="http://schemas.microsoft.com/office/2006/documentManagement/types"/>
    <xsd:import namespace="http://schemas.microsoft.com/office/infopath/2007/PartnerControls"/>
    <xsd:element name="TaxCatchAll" ma:index="15" nillable="true" ma:displayName="Taxonomy Catch All Column" ma:hidden="true" ma:list="{5161cf10-dacb-45b9-9398-25ec2465e760}" ma:internalName="TaxCatchAll" ma:showField="CatchAllData" ma:web="f435daa9-c919-43d3-9f8b-cb9894e70e26">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37B07DC3-E56C-4B81-B08D-D02F056F699E}">
  <ds:schemaRefs>
    <ds:schemaRef ds:uri="36195a47-fca6-40a8-831c-daf12f2950f6"/>
    <ds:schemaRef ds:uri="f435daa9-c919-43d3-9f8b-cb9894e70e26"/>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2.xml><?xml version="1.0" encoding="utf-8"?>
<ds:datastoreItem xmlns:ds="http://schemas.openxmlformats.org/officeDocument/2006/customXml" ds:itemID="{42E62C3A-B012-406B-95DA-B6AEDD1690F2}">
  <ds:schemaRefs>
    <ds:schemaRef ds:uri="http://schemas.microsoft.com/sharepoint/v3/contenttype/forms"/>
  </ds:schemaRefs>
</ds:datastoreItem>
</file>

<file path=customXml/itemProps3.xml><?xml version="1.0" encoding="utf-8"?>
<ds:datastoreItem xmlns:ds="http://schemas.openxmlformats.org/officeDocument/2006/customXml" ds:itemID="{7E3471BC-1A1F-4EB9-984E-9D189CB5F05C}">
  <ds:schemaRefs>
    <ds:schemaRef ds:uri="36195a47-fca6-40a8-831c-daf12f2950f6"/>
    <ds:schemaRef ds:uri="f435daa9-c919-43d3-9f8b-cb9894e70e26"/>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docProps/app.xml><?xml version="1.0" encoding="utf-8"?>
<Properties xmlns="http://schemas.openxmlformats.org/officeDocument/2006/extended-properties" xmlns:vt="http://schemas.openxmlformats.org/officeDocument/2006/docPropsVTypes">
  <Template/>
  <TotalTime>0</TotalTime>
  <Words>1932</Words>
  <Application>Microsoft Office PowerPoint</Application>
  <PresentationFormat>Widescreen</PresentationFormat>
  <Paragraphs>258</Paragraphs>
  <Slides>27</Slides>
  <Notes>8</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27</vt:i4>
      </vt:variant>
    </vt:vector>
  </HeadingPairs>
  <TitlesOfParts>
    <vt:vector size="34" baseType="lpstr">
      <vt:lpstr>Aptos</vt:lpstr>
      <vt:lpstr>Arial</vt:lpstr>
      <vt:lpstr>Calibri</vt:lpstr>
      <vt:lpstr>Georgia</vt:lpstr>
      <vt:lpstr>Source Sans Pro</vt:lpstr>
      <vt:lpstr>Wingdings</vt:lpstr>
      <vt:lpstr>Office Theme</vt:lpstr>
      <vt:lpstr>Fourth Year Psychology</vt:lpstr>
      <vt:lpstr>Key People</vt:lpstr>
      <vt:lpstr>Other Key People</vt:lpstr>
      <vt:lpstr>For each person, find one item from this list</vt:lpstr>
      <vt:lpstr>Key Information</vt:lpstr>
      <vt:lpstr>Key Information</vt:lpstr>
      <vt:lpstr>Seeking answers</vt:lpstr>
      <vt:lpstr>Any questions so far?</vt:lpstr>
      <vt:lpstr>The Program</vt:lpstr>
      <vt:lpstr>The Program</vt:lpstr>
      <vt:lpstr>Core Subjects – first semester</vt:lpstr>
      <vt:lpstr>Elective Subjects – second semester</vt:lpstr>
      <vt:lpstr>The Research Project PSYC40010</vt:lpstr>
      <vt:lpstr>Any questions so far?</vt:lpstr>
      <vt:lpstr>Alumna Talk</vt:lpstr>
      <vt:lpstr>Responsibilities of Honours Researchers</vt:lpstr>
      <vt:lpstr>Switching to Part-Time Enrolment</vt:lpstr>
      <vt:lpstr>Assessments</vt:lpstr>
      <vt:lpstr>The Research Project</vt:lpstr>
      <vt:lpstr>Any questions so far?</vt:lpstr>
      <vt:lpstr>Working with your supervisor</vt:lpstr>
      <vt:lpstr>Wellbeing</vt:lpstr>
      <vt:lpstr>Attend Honours Workshops!!</vt:lpstr>
      <vt:lpstr>Stay Connected</vt:lpstr>
      <vt:lpstr>ACTIVITY: Stand in the Future, Looking Back</vt:lpstr>
      <vt:lpstr>LET’S CONNECT NOW!</vt:lpstr>
      <vt:lpstr>Come see us if you have any remaining questions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Fourth Year Psychology</dc:title>
  <dc:creator>Kylie Bamford</dc:creator>
  <cp:lastModifiedBy>Khandis Blake</cp:lastModifiedBy>
  <cp:revision>1</cp:revision>
  <dcterms:created xsi:type="dcterms:W3CDTF">2023-02-20T03:15:48Z</dcterms:created>
  <dcterms:modified xsi:type="dcterms:W3CDTF">2026-02-26T01:11:48Z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2022-02-23T00:00:00Z</vt:filetime>
  </property>
  <property fmtid="{D5CDD505-2E9C-101B-9397-08002B2CF9AE}" pid="3" name="LastSaved">
    <vt:filetime>2023-02-20T00:00:00Z</vt:filetime>
  </property>
  <property fmtid="{D5CDD505-2E9C-101B-9397-08002B2CF9AE}" pid="4" name="ContentTypeId">
    <vt:lpwstr>0x010100E03881352D7E9B44A151FCE2670E0DD9</vt:lpwstr>
  </property>
  <property fmtid="{D5CDD505-2E9C-101B-9397-08002B2CF9AE}" pid="5" name="MediaServiceImageTags">
    <vt:lpwstr/>
  </property>
</Properties>
</file>